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Atkinson Hyperlegibl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i7nDprshBhblEt7OMOaWXzzYeR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AtkinsonHyperlegible-italic.fntdata"/><Relationship Id="rId10" Type="http://schemas.openxmlformats.org/officeDocument/2006/relationships/font" Target="fonts/AtkinsonHyperlegible-bold.fntdata"/><Relationship Id="rId13" Type="http://customschemas.google.com/relationships/presentationmetadata" Target="metadata"/><Relationship Id="rId12" Type="http://schemas.openxmlformats.org/officeDocument/2006/relationships/font" Target="fonts/AtkinsonHyperlegibl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AtkinsonHyperlegibl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c167f6e7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g33c167f6e74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8"/>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8"/>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6" name="Google Shape;46;p17"/>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7" name="Google Shape;47;p1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x">
  <p:cSld name="TITLE_AND_BODY">
    <p:spTree>
      <p:nvGrpSpPr>
        <p:cNvPr id="13" name="Shape 13"/>
        <p:cNvGrpSpPr/>
        <p:nvPr/>
      </p:nvGrpSpPr>
      <p:grpSpPr>
        <a:xfrm>
          <a:off x="0" y="0"/>
          <a:ext cx="0" cy="0"/>
          <a:chOff x="0" y="0"/>
          <a:chExt cx="0" cy="0"/>
        </a:xfrm>
      </p:grpSpPr>
      <p:sp>
        <p:nvSpPr>
          <p:cNvPr id="14" name="Google Shape;14;p9"/>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9"/>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6" name="Google Shape;16;p9"/>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7" name="Google Shape;17;p9"/>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8" name="Shape 18"/>
        <p:cNvGrpSpPr/>
        <p:nvPr/>
      </p:nvGrpSpPr>
      <p:grpSpPr>
        <a:xfrm>
          <a:off x="0" y="0"/>
          <a:ext cx="0" cy="0"/>
          <a:chOff x="0" y="0"/>
          <a:chExt cx="0" cy="0"/>
        </a:xfrm>
      </p:grpSpPr>
      <p:sp>
        <p:nvSpPr>
          <p:cNvPr id="19" name="Google Shape;19;p10"/>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 name="Google Shape;20;p10"/>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21" name="Shape 21"/>
        <p:cNvGrpSpPr/>
        <p:nvPr/>
      </p:nvGrpSpPr>
      <p:grpSpPr>
        <a:xfrm>
          <a:off x="0" y="0"/>
          <a:ext cx="0" cy="0"/>
          <a:chOff x="0" y="0"/>
          <a:chExt cx="0" cy="0"/>
        </a:xfrm>
      </p:grpSpPr>
      <p:sp>
        <p:nvSpPr>
          <p:cNvPr id="22" name="Google Shape;22;p11"/>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 name="Google Shape;23;p11"/>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11"/>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 name="Google Shape;27;p1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13"/>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1" name="Google Shape;31;p13"/>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1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1"/>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8" name="Google Shape;38;p15"/>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9" name="Google Shape;39;p15"/>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15"/>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3" name="Google Shape;43;p1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 Id="rId11" Type="http://schemas.openxmlformats.org/officeDocument/2006/relationships/image" Target="../media/image8.png"/><Relationship Id="rId10"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idx="4294967295" type="ctrTitle"/>
          </p:nvPr>
        </p:nvSpPr>
        <p:spPr>
          <a:xfrm>
            <a:off x="311699" y="584549"/>
            <a:ext cx="8520602" cy="3974402"/>
          </a:xfrm>
          <a:prstGeom prst="rect">
            <a:avLst/>
          </a:prstGeom>
          <a:noFill/>
          <a:ln>
            <a:noFill/>
          </a:ln>
        </p:spPr>
        <p:txBody>
          <a:bodyPr anchorCtr="0" anchor="b"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772"/>
              <a:buFont typeface="Arial"/>
              <a:buNone/>
            </a:pPr>
            <a:r>
              <a:t/>
            </a:r>
            <a:endParaRPr b="0" i="0" sz="2772" u="none" cap="none" strike="noStrike">
              <a:solidFill>
                <a:srgbClr val="000000"/>
              </a:solidFill>
              <a:latin typeface="Atkinson Hyperlegible"/>
              <a:ea typeface="Atkinson Hyperlegible"/>
              <a:cs typeface="Atkinson Hyperlegible"/>
              <a:sym typeface="Atkinson Hyperlegible"/>
            </a:endParaRPr>
          </a:p>
          <a:p>
            <a:pPr indent="0" lvl="0" marL="0" marR="0" rtl="0" algn="ctr">
              <a:lnSpc>
                <a:spcPct val="100000"/>
              </a:lnSpc>
              <a:spcBef>
                <a:spcPts val="0"/>
              </a:spcBef>
              <a:spcAft>
                <a:spcPts val="0"/>
              </a:spcAft>
              <a:buClr>
                <a:srgbClr val="000000"/>
              </a:buClr>
              <a:buSzPts val="2772"/>
              <a:buFont typeface="Arial"/>
              <a:buNone/>
            </a:pPr>
            <a:r>
              <a:t/>
            </a:r>
            <a:endParaRPr b="0" i="0" sz="2772" u="none" cap="none" strike="noStrike">
              <a:solidFill>
                <a:srgbClr val="000000"/>
              </a:solidFill>
              <a:latin typeface="Atkinson Hyperlegible"/>
              <a:ea typeface="Atkinson Hyperlegible"/>
              <a:cs typeface="Atkinson Hyperlegible"/>
              <a:sym typeface="Atkinson Hyperlegible"/>
            </a:endParaRPr>
          </a:p>
          <a:p>
            <a:pPr indent="0" lvl="0" marL="0" marR="0" rtl="0" algn="ctr">
              <a:lnSpc>
                <a:spcPct val="100000"/>
              </a:lnSpc>
              <a:spcBef>
                <a:spcPts val="0"/>
              </a:spcBef>
              <a:spcAft>
                <a:spcPts val="0"/>
              </a:spcAft>
              <a:buClr>
                <a:srgbClr val="000000"/>
              </a:buClr>
              <a:buSzPts val="2772"/>
              <a:buFont typeface="Arial"/>
              <a:buNone/>
            </a:pPr>
            <a:r>
              <a:t/>
            </a:r>
            <a:endParaRPr b="0" i="0" sz="2772" u="none" cap="none" strike="noStrike">
              <a:solidFill>
                <a:srgbClr val="000000"/>
              </a:solidFill>
              <a:latin typeface="Atkinson Hyperlegible"/>
              <a:ea typeface="Atkinson Hyperlegible"/>
              <a:cs typeface="Atkinson Hyperlegible"/>
              <a:sym typeface="Atkinson Hyperlegible"/>
            </a:endParaRPr>
          </a:p>
          <a:p>
            <a:pPr indent="0" lvl="0" marL="0" marR="0" rtl="0" algn="ctr">
              <a:lnSpc>
                <a:spcPct val="100000"/>
              </a:lnSpc>
              <a:spcBef>
                <a:spcPts val="0"/>
              </a:spcBef>
              <a:spcAft>
                <a:spcPts val="0"/>
              </a:spcAft>
              <a:buClr>
                <a:srgbClr val="000000"/>
              </a:buClr>
              <a:buSzPts val="2772"/>
              <a:buFont typeface="Arial"/>
              <a:buNone/>
            </a:pPr>
            <a:r>
              <a:t/>
            </a:r>
            <a:endParaRPr b="0" i="0" sz="2772" u="none" cap="none" strike="noStrike">
              <a:solidFill>
                <a:srgbClr val="000000"/>
              </a:solidFill>
              <a:latin typeface="Atkinson Hyperlegible"/>
              <a:ea typeface="Atkinson Hyperlegible"/>
              <a:cs typeface="Atkinson Hyperlegible"/>
              <a:sym typeface="Atkinson Hyperlegible"/>
            </a:endParaRPr>
          </a:p>
          <a:p>
            <a:pPr indent="0" lvl="0" marL="0" marR="0" rtl="0" algn="ctr">
              <a:lnSpc>
                <a:spcPct val="100000"/>
              </a:lnSpc>
              <a:spcBef>
                <a:spcPts val="0"/>
              </a:spcBef>
              <a:spcAft>
                <a:spcPts val="0"/>
              </a:spcAft>
              <a:buClr>
                <a:srgbClr val="000000"/>
              </a:buClr>
              <a:buSzPts val="2772"/>
              <a:buFont typeface="Atkinson Hyperlegible"/>
              <a:buNone/>
            </a:pPr>
            <a:r>
              <a:rPr b="0" i="0" lang="en-GB" sz="2772" u="none" cap="none" strike="noStrike">
                <a:solidFill>
                  <a:srgbClr val="000000"/>
                </a:solidFill>
                <a:latin typeface="Atkinson Hyperlegible"/>
                <a:ea typeface="Atkinson Hyperlegible"/>
                <a:cs typeface="Atkinson Hyperlegible"/>
                <a:sym typeface="Atkinson Hyperlegible"/>
              </a:rPr>
              <a:t>Here are some blank sheets and Arrownotes to make your own songs.  Download these resources and then compose by filling in the empty beats using the arrows provided or print off and use coloured pens or pencils.</a:t>
            </a:r>
            <a:endParaRPr/>
          </a:p>
        </p:txBody>
      </p:sp>
      <p:pic>
        <p:nvPicPr>
          <p:cNvPr descr="Digit_Learning_Linear_Black_No_Background.png" id="55" name="Google Shape;55;p1"/>
          <p:cNvPicPr preferRelativeResize="0"/>
          <p:nvPr/>
        </p:nvPicPr>
        <p:blipFill rotWithShape="1">
          <a:blip r:embed="rId3">
            <a:alphaModFix/>
          </a:blip>
          <a:srcRect b="0" l="0" r="0" t="0"/>
          <a:stretch/>
        </p:blipFill>
        <p:spPr>
          <a:xfrm>
            <a:off x="898533" y="596568"/>
            <a:ext cx="7560033" cy="1058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20634" l="3783" r="4363" t="12367"/>
          <a:stretch/>
        </p:blipFill>
        <p:spPr>
          <a:xfrm>
            <a:off x="730975" y="500950"/>
            <a:ext cx="8119099" cy="2078925"/>
          </a:xfrm>
          <a:prstGeom prst="rect">
            <a:avLst/>
          </a:prstGeom>
          <a:noFill/>
          <a:ln>
            <a:noFill/>
          </a:ln>
        </p:spPr>
      </p:pic>
      <p:sp>
        <p:nvSpPr>
          <p:cNvPr id="61" name="Google Shape;61;p2"/>
          <p:cNvSpPr txBox="1"/>
          <p:nvPr/>
        </p:nvSpPr>
        <p:spPr>
          <a:xfrm>
            <a:off x="452069" y="138808"/>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62" name="Google Shape;62;p2"/>
          <p:cNvSpPr txBox="1"/>
          <p:nvPr/>
        </p:nvSpPr>
        <p:spPr>
          <a:xfrm>
            <a:off x="1456846"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63" name="Google Shape;63;p2"/>
          <p:cNvSpPr txBox="1"/>
          <p:nvPr/>
        </p:nvSpPr>
        <p:spPr>
          <a:xfrm>
            <a:off x="2468257"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64" name="Google Shape;64;p2"/>
          <p:cNvSpPr txBox="1"/>
          <p:nvPr/>
        </p:nvSpPr>
        <p:spPr>
          <a:xfrm>
            <a:off x="3476590"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65" name="Google Shape;65;p2"/>
          <p:cNvSpPr txBox="1"/>
          <p:nvPr/>
        </p:nvSpPr>
        <p:spPr>
          <a:xfrm>
            <a:off x="4469083" y="138808"/>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66" name="Google Shape;66;p2"/>
          <p:cNvSpPr txBox="1"/>
          <p:nvPr/>
        </p:nvSpPr>
        <p:spPr>
          <a:xfrm>
            <a:off x="5477053"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67" name="Google Shape;67;p2"/>
          <p:cNvSpPr txBox="1"/>
          <p:nvPr/>
        </p:nvSpPr>
        <p:spPr>
          <a:xfrm>
            <a:off x="6494533"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68" name="Google Shape;68;p2"/>
          <p:cNvSpPr txBox="1"/>
          <p:nvPr/>
        </p:nvSpPr>
        <p:spPr>
          <a:xfrm>
            <a:off x="7485499"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pic>
        <p:nvPicPr>
          <p:cNvPr id="69" name="Google Shape;69;p2"/>
          <p:cNvPicPr preferRelativeResize="0"/>
          <p:nvPr/>
        </p:nvPicPr>
        <p:blipFill rotWithShape="1">
          <a:blip r:embed="rId3">
            <a:alphaModFix/>
          </a:blip>
          <a:srcRect b="20635" l="3784" r="4363" t="12367"/>
          <a:stretch/>
        </p:blipFill>
        <p:spPr>
          <a:xfrm>
            <a:off x="730975" y="2942025"/>
            <a:ext cx="8119099" cy="2078925"/>
          </a:xfrm>
          <a:prstGeom prst="rect">
            <a:avLst/>
          </a:prstGeom>
          <a:noFill/>
          <a:ln>
            <a:noFill/>
          </a:ln>
        </p:spPr>
      </p:pic>
      <p:sp>
        <p:nvSpPr>
          <p:cNvPr id="70" name="Google Shape;70;p2"/>
          <p:cNvSpPr txBox="1"/>
          <p:nvPr/>
        </p:nvSpPr>
        <p:spPr>
          <a:xfrm>
            <a:off x="452069" y="2579883"/>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71" name="Google Shape;71;p2"/>
          <p:cNvSpPr txBox="1"/>
          <p:nvPr/>
        </p:nvSpPr>
        <p:spPr>
          <a:xfrm>
            <a:off x="1456846"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72" name="Google Shape;72;p2"/>
          <p:cNvSpPr txBox="1"/>
          <p:nvPr/>
        </p:nvSpPr>
        <p:spPr>
          <a:xfrm>
            <a:off x="2468257"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73" name="Google Shape;73;p2"/>
          <p:cNvSpPr txBox="1"/>
          <p:nvPr/>
        </p:nvSpPr>
        <p:spPr>
          <a:xfrm>
            <a:off x="3476590"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74" name="Google Shape;74;p2"/>
          <p:cNvSpPr txBox="1"/>
          <p:nvPr/>
        </p:nvSpPr>
        <p:spPr>
          <a:xfrm>
            <a:off x="4469083" y="2579883"/>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75" name="Google Shape;75;p2"/>
          <p:cNvSpPr txBox="1"/>
          <p:nvPr/>
        </p:nvSpPr>
        <p:spPr>
          <a:xfrm>
            <a:off x="5477053"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76" name="Google Shape;76;p2"/>
          <p:cNvSpPr txBox="1"/>
          <p:nvPr/>
        </p:nvSpPr>
        <p:spPr>
          <a:xfrm>
            <a:off x="6494533"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77" name="Google Shape;77;p2"/>
          <p:cNvSpPr txBox="1"/>
          <p:nvPr/>
        </p:nvSpPr>
        <p:spPr>
          <a:xfrm>
            <a:off x="7485499"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g33c167f6e74_0_9"/>
          <p:cNvPicPr preferRelativeResize="0"/>
          <p:nvPr/>
        </p:nvPicPr>
        <p:blipFill rotWithShape="1">
          <a:blip r:embed="rId3">
            <a:alphaModFix/>
          </a:blip>
          <a:srcRect b="20635" l="3784" r="4363" t="12367"/>
          <a:stretch/>
        </p:blipFill>
        <p:spPr>
          <a:xfrm>
            <a:off x="730975" y="500950"/>
            <a:ext cx="8119099" cy="2078925"/>
          </a:xfrm>
          <a:prstGeom prst="rect">
            <a:avLst/>
          </a:prstGeom>
          <a:noFill/>
          <a:ln>
            <a:noFill/>
          </a:ln>
        </p:spPr>
      </p:pic>
      <p:sp>
        <p:nvSpPr>
          <p:cNvPr id="83" name="Google Shape;83;g33c167f6e74_0_9"/>
          <p:cNvSpPr txBox="1"/>
          <p:nvPr/>
        </p:nvSpPr>
        <p:spPr>
          <a:xfrm>
            <a:off x="452069" y="138808"/>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84" name="Google Shape;84;g33c167f6e74_0_9"/>
          <p:cNvSpPr txBox="1"/>
          <p:nvPr/>
        </p:nvSpPr>
        <p:spPr>
          <a:xfrm>
            <a:off x="1456846"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85" name="Google Shape;85;g33c167f6e74_0_9"/>
          <p:cNvSpPr txBox="1"/>
          <p:nvPr/>
        </p:nvSpPr>
        <p:spPr>
          <a:xfrm>
            <a:off x="2468257"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86" name="Google Shape;86;g33c167f6e74_0_9"/>
          <p:cNvSpPr txBox="1"/>
          <p:nvPr/>
        </p:nvSpPr>
        <p:spPr>
          <a:xfrm>
            <a:off x="3476590"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87" name="Google Shape;87;g33c167f6e74_0_9"/>
          <p:cNvSpPr txBox="1"/>
          <p:nvPr/>
        </p:nvSpPr>
        <p:spPr>
          <a:xfrm>
            <a:off x="4469083" y="138808"/>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88" name="Google Shape;88;g33c167f6e74_0_9"/>
          <p:cNvSpPr txBox="1"/>
          <p:nvPr/>
        </p:nvSpPr>
        <p:spPr>
          <a:xfrm>
            <a:off x="5477053"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89" name="Google Shape;89;g33c167f6e74_0_9"/>
          <p:cNvSpPr txBox="1"/>
          <p:nvPr/>
        </p:nvSpPr>
        <p:spPr>
          <a:xfrm>
            <a:off x="6494533"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90" name="Google Shape;90;g33c167f6e74_0_9"/>
          <p:cNvSpPr txBox="1"/>
          <p:nvPr/>
        </p:nvSpPr>
        <p:spPr>
          <a:xfrm>
            <a:off x="7485499" y="200308"/>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pic>
        <p:nvPicPr>
          <p:cNvPr id="91" name="Google Shape;91;g33c167f6e74_0_9"/>
          <p:cNvPicPr preferRelativeResize="0"/>
          <p:nvPr/>
        </p:nvPicPr>
        <p:blipFill rotWithShape="1">
          <a:blip r:embed="rId3">
            <a:alphaModFix/>
          </a:blip>
          <a:srcRect b="20635" l="3784" r="4363" t="12367"/>
          <a:stretch/>
        </p:blipFill>
        <p:spPr>
          <a:xfrm>
            <a:off x="730975" y="2942025"/>
            <a:ext cx="8119099" cy="2078925"/>
          </a:xfrm>
          <a:prstGeom prst="rect">
            <a:avLst/>
          </a:prstGeom>
          <a:noFill/>
          <a:ln>
            <a:noFill/>
          </a:ln>
        </p:spPr>
      </p:pic>
      <p:sp>
        <p:nvSpPr>
          <p:cNvPr id="92" name="Google Shape;92;g33c167f6e74_0_9"/>
          <p:cNvSpPr txBox="1"/>
          <p:nvPr/>
        </p:nvSpPr>
        <p:spPr>
          <a:xfrm>
            <a:off x="452069" y="2579883"/>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93" name="Google Shape;93;g33c167f6e74_0_9"/>
          <p:cNvSpPr txBox="1"/>
          <p:nvPr/>
        </p:nvSpPr>
        <p:spPr>
          <a:xfrm>
            <a:off x="1456846"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94" name="Google Shape;94;g33c167f6e74_0_9"/>
          <p:cNvSpPr txBox="1"/>
          <p:nvPr/>
        </p:nvSpPr>
        <p:spPr>
          <a:xfrm>
            <a:off x="2468257"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95" name="Google Shape;95;g33c167f6e74_0_9"/>
          <p:cNvSpPr txBox="1"/>
          <p:nvPr/>
        </p:nvSpPr>
        <p:spPr>
          <a:xfrm>
            <a:off x="3476590"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96" name="Google Shape;96;g33c167f6e74_0_9"/>
          <p:cNvSpPr txBox="1"/>
          <p:nvPr/>
        </p:nvSpPr>
        <p:spPr>
          <a:xfrm>
            <a:off x="4469083" y="2579883"/>
            <a:ext cx="657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tkinson Hyperlegible"/>
              <a:buNone/>
            </a:pPr>
            <a:r>
              <a:rPr b="1" i="0" lang="en-GB" sz="1800" u="none" cap="none" strike="noStrike">
                <a:solidFill>
                  <a:srgbClr val="000000"/>
                </a:solidFill>
                <a:latin typeface="Atkinson Hyperlegible"/>
                <a:ea typeface="Atkinson Hyperlegible"/>
                <a:cs typeface="Atkinson Hyperlegible"/>
                <a:sym typeface="Atkinson Hyperlegible"/>
              </a:rPr>
              <a:t>1</a:t>
            </a:r>
            <a:endParaRPr b="1" i="0" sz="1800" u="none" cap="none" strike="noStrike">
              <a:solidFill>
                <a:srgbClr val="000000"/>
              </a:solidFill>
              <a:latin typeface="Atkinson Hyperlegible"/>
              <a:ea typeface="Atkinson Hyperlegible"/>
              <a:cs typeface="Atkinson Hyperlegible"/>
              <a:sym typeface="Atkinson Hyperlegible"/>
            </a:endParaRPr>
          </a:p>
        </p:txBody>
      </p:sp>
      <p:sp>
        <p:nvSpPr>
          <p:cNvPr id="97" name="Google Shape;97;g33c167f6e74_0_9"/>
          <p:cNvSpPr txBox="1"/>
          <p:nvPr/>
        </p:nvSpPr>
        <p:spPr>
          <a:xfrm>
            <a:off x="5477053"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2</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98" name="Google Shape;98;g33c167f6e74_0_9"/>
          <p:cNvSpPr txBox="1"/>
          <p:nvPr/>
        </p:nvSpPr>
        <p:spPr>
          <a:xfrm>
            <a:off x="6494533"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3</a:t>
            </a:r>
            <a:endParaRPr b="1" i="0" sz="1000" u="none" cap="none" strike="noStrike">
              <a:solidFill>
                <a:srgbClr val="000000"/>
              </a:solidFill>
              <a:latin typeface="Atkinson Hyperlegible"/>
              <a:ea typeface="Atkinson Hyperlegible"/>
              <a:cs typeface="Atkinson Hyperlegible"/>
              <a:sym typeface="Atkinson Hyperlegible"/>
            </a:endParaRPr>
          </a:p>
        </p:txBody>
      </p:sp>
      <p:sp>
        <p:nvSpPr>
          <p:cNvPr id="99" name="Google Shape;99;g33c167f6e74_0_9"/>
          <p:cNvSpPr txBox="1"/>
          <p:nvPr/>
        </p:nvSpPr>
        <p:spPr>
          <a:xfrm>
            <a:off x="7485499" y="2641383"/>
            <a:ext cx="657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tkinson Hyperlegible"/>
              <a:buNone/>
            </a:pPr>
            <a:r>
              <a:rPr b="1" i="0" lang="en-GB" sz="1000" u="none" cap="none" strike="noStrike">
                <a:solidFill>
                  <a:srgbClr val="000000"/>
                </a:solidFill>
                <a:latin typeface="Atkinson Hyperlegible"/>
                <a:ea typeface="Atkinson Hyperlegible"/>
                <a:cs typeface="Atkinson Hyperlegible"/>
                <a:sym typeface="Atkinson Hyperlegible"/>
              </a:rPr>
              <a:t>4</a:t>
            </a:r>
            <a:endParaRPr b="1" i="0" sz="1000" u="none" cap="none" strike="noStrike">
              <a:solidFill>
                <a:srgbClr val="000000"/>
              </a:solidFill>
              <a:latin typeface="Atkinson Hyperlegible"/>
              <a:ea typeface="Atkinson Hyperlegible"/>
              <a:cs typeface="Atkinson Hyperlegible"/>
              <a:sym typeface="Atkinson Hyperlegibl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2500"/>
              <a:buFont typeface="Atkinson Hyperlegible"/>
              <a:buNone/>
            </a:pPr>
            <a:r>
              <a:rPr b="1" lang="en-GB" sz="2500">
                <a:latin typeface="Atkinson Hyperlegible"/>
                <a:ea typeface="Atkinson Hyperlegible"/>
                <a:cs typeface="Atkinson Hyperlegible"/>
                <a:sym typeface="Atkinson Hyperlegible"/>
              </a:rPr>
              <a:t>Arrows</a:t>
            </a:r>
            <a:endParaRPr/>
          </a:p>
        </p:txBody>
      </p:sp>
      <p:sp>
        <p:nvSpPr>
          <p:cNvPr id="105" name="Google Shape;105;p6"/>
          <p:cNvSpPr txBox="1"/>
          <p:nvPr>
            <p:ph idx="1"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p>
            <a:pPr indent="0" lvl="0" marL="0" rtl="0" algn="l">
              <a:lnSpc>
                <a:spcPct val="115000"/>
              </a:lnSpc>
              <a:spcBef>
                <a:spcPts val="0"/>
              </a:spcBef>
              <a:spcAft>
                <a:spcPts val="0"/>
              </a:spcAft>
              <a:buSzPts val="1400"/>
              <a:buNone/>
            </a:pPr>
            <a:r>
              <a:rPr b="1" lang="en-GB">
                <a:solidFill>
                  <a:srgbClr val="000000"/>
                </a:solidFill>
                <a:latin typeface="Atkinson Hyperlegible"/>
                <a:ea typeface="Atkinson Hyperlegible"/>
                <a:cs typeface="Atkinson Hyperlegible"/>
                <a:sym typeface="Atkinson Hyperlegible"/>
              </a:rPr>
              <a:t>For Octave Changes</a:t>
            </a:r>
            <a:endParaRPr/>
          </a:p>
        </p:txBody>
      </p:sp>
      <p:sp>
        <p:nvSpPr>
          <p:cNvPr id="106" name="Google Shape;106;p6"/>
          <p:cNvSpPr txBox="1"/>
          <p:nvPr/>
        </p:nvSpPr>
        <p:spPr>
          <a:xfrm>
            <a:off x="140249" y="995938"/>
            <a:ext cx="3999902" cy="3416401"/>
          </a:xfrm>
          <a:prstGeom prst="rect">
            <a:avLst/>
          </a:prstGeom>
          <a:noFill/>
          <a:ln>
            <a:noFill/>
          </a:ln>
        </p:spPr>
        <p:txBody>
          <a:bodyPr anchorCtr="0" anchor="t" bIns="91400" lIns="91400" spcFirstLastPara="1" rIns="91400" wrap="square" tIns="91400">
            <a:normAutofit/>
          </a:bodyPr>
          <a:lstStyle/>
          <a:p>
            <a:pPr indent="0" lvl="0" marL="0" marR="0" rtl="0" algn="l">
              <a:lnSpc>
                <a:spcPct val="115000"/>
              </a:lnSpc>
              <a:spcBef>
                <a:spcPts val="0"/>
              </a:spcBef>
              <a:spcAft>
                <a:spcPts val="0"/>
              </a:spcAft>
              <a:buClr>
                <a:srgbClr val="000000"/>
              </a:buClr>
              <a:buSzPts val="1400"/>
              <a:buFont typeface="Atkinson Hyperlegible"/>
              <a:buNone/>
            </a:pPr>
            <a:r>
              <a:rPr b="1" i="0" lang="en-GB" sz="1400" u="none" cap="none" strike="noStrike">
                <a:solidFill>
                  <a:srgbClr val="000000"/>
                </a:solidFill>
                <a:latin typeface="Atkinson Hyperlegible"/>
                <a:ea typeface="Atkinson Hyperlegible"/>
                <a:cs typeface="Atkinson Hyperlegible"/>
                <a:sym typeface="Atkinson Hyperlegible"/>
              </a:rPr>
              <a:t>For Notes</a:t>
            </a:r>
            <a:endParaRPr/>
          </a:p>
        </p:txBody>
      </p:sp>
      <p:grpSp>
        <p:nvGrpSpPr>
          <p:cNvPr id="107" name="Google Shape;107;p6"/>
          <p:cNvGrpSpPr/>
          <p:nvPr/>
        </p:nvGrpSpPr>
        <p:grpSpPr>
          <a:xfrm>
            <a:off x="311743" y="1568760"/>
            <a:ext cx="630494" cy="664907"/>
            <a:chOff x="0" y="-1"/>
            <a:chExt cx="630493" cy="664905"/>
          </a:xfrm>
        </p:grpSpPr>
        <p:sp>
          <p:nvSpPr>
            <p:cNvPr id="108" name="Google Shape;108;p6"/>
            <p:cNvSpPr/>
            <p:nvPr/>
          </p:nvSpPr>
          <p:spPr>
            <a:xfrm rot="2699226">
              <a:off x="127048" y="-2947"/>
              <a:ext cx="169575" cy="429646"/>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
            <p:cNvSpPr/>
            <p:nvPr/>
          </p:nvSpPr>
          <p:spPr>
            <a:xfrm flipH="1" rot="-2699225">
              <a:off x="333869" y="-2947"/>
              <a:ext cx="169575" cy="429646"/>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
            <p:cNvSpPr/>
            <p:nvPr/>
          </p:nvSpPr>
          <p:spPr>
            <a:xfrm flipH="1">
              <a:off x="227179" y="61506"/>
              <a:ext cx="169561" cy="603398"/>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 name="Google Shape;111;p6"/>
          <p:cNvGrpSpPr/>
          <p:nvPr/>
        </p:nvGrpSpPr>
        <p:grpSpPr>
          <a:xfrm>
            <a:off x="1018914" y="1631699"/>
            <a:ext cx="586229" cy="539105"/>
            <a:chOff x="-1" y="-1"/>
            <a:chExt cx="586228" cy="539104"/>
          </a:xfrm>
        </p:grpSpPr>
        <p:sp>
          <p:nvSpPr>
            <p:cNvPr id="112" name="Google Shape;112;p6"/>
            <p:cNvSpPr/>
            <p:nvPr/>
          </p:nvSpPr>
          <p:spPr>
            <a:xfrm rot="-475574">
              <a:off x="28768" y="63797"/>
              <a:ext cx="169560" cy="428992"/>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E6913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
            <p:cNvSpPr/>
            <p:nvPr/>
          </p:nvSpPr>
          <p:spPr>
            <a:xfrm flipH="1" rot="-5876331">
              <a:off x="153596" y="-101329"/>
              <a:ext cx="169293" cy="429672"/>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E6913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flipH="1" rot="-3172681">
              <a:off x="209982" y="-11969"/>
              <a:ext cx="169379" cy="603107"/>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E6913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6"/>
          <p:cNvGrpSpPr/>
          <p:nvPr/>
        </p:nvGrpSpPr>
        <p:grpSpPr>
          <a:xfrm>
            <a:off x="1601389" y="1623475"/>
            <a:ext cx="540900" cy="555512"/>
            <a:chOff x="-1" y="0"/>
            <a:chExt cx="540899" cy="555511"/>
          </a:xfrm>
        </p:grpSpPr>
        <p:sp>
          <p:nvSpPr>
            <p:cNvPr id="116" name="Google Shape;116;p6"/>
            <p:cNvSpPr/>
            <p:nvPr/>
          </p:nvSpPr>
          <p:spPr>
            <a:xfrm rot="5294762">
              <a:off x="214336" y="-115667"/>
              <a:ext cx="169370" cy="429661"/>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1C23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flipH="1" rot="-104009">
              <a:off x="364862" y="26155"/>
              <a:ext cx="169586" cy="429070"/>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1C23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flipH="1" rot="2593088">
              <a:off x="183489" y="-23763"/>
              <a:ext cx="169466" cy="603037"/>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1C23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6"/>
          <p:cNvGrpSpPr/>
          <p:nvPr/>
        </p:nvGrpSpPr>
        <p:grpSpPr>
          <a:xfrm>
            <a:off x="2179716" y="1585965"/>
            <a:ext cx="667713" cy="630524"/>
            <a:chOff x="-1" y="-2"/>
            <a:chExt cx="667712" cy="630522"/>
          </a:xfrm>
        </p:grpSpPr>
        <p:sp>
          <p:nvSpPr>
            <p:cNvPr id="120" name="Google Shape;120;p6"/>
            <p:cNvSpPr/>
            <p:nvPr/>
          </p:nvSpPr>
          <p:spPr>
            <a:xfrm rot="-2805267">
              <a:off x="130535" y="206606"/>
              <a:ext cx="169616" cy="429805"/>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8DE26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flipH="1" rot="-8203720">
              <a:off x="124249" y="-300"/>
              <a:ext cx="169614" cy="429810"/>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8DE26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flipH="1" rot="-5503976">
              <a:off x="278734" y="14998"/>
              <a:ext cx="169639" cy="603462"/>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8DE26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p6"/>
          <p:cNvGrpSpPr/>
          <p:nvPr/>
        </p:nvGrpSpPr>
        <p:grpSpPr>
          <a:xfrm>
            <a:off x="311697" y="2389047"/>
            <a:ext cx="667713" cy="630524"/>
            <a:chOff x="-2" y="-2"/>
            <a:chExt cx="667712" cy="630522"/>
          </a:xfrm>
        </p:grpSpPr>
        <p:sp>
          <p:nvSpPr>
            <p:cNvPr id="124" name="Google Shape;124;p6"/>
            <p:cNvSpPr/>
            <p:nvPr/>
          </p:nvSpPr>
          <p:spPr>
            <a:xfrm rot="7994733">
              <a:off x="367558" y="-5893"/>
              <a:ext cx="169616" cy="429805"/>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38761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
            <p:cNvSpPr/>
            <p:nvPr/>
          </p:nvSpPr>
          <p:spPr>
            <a:xfrm flipH="1" rot="2596280">
              <a:off x="373846" y="201008"/>
              <a:ext cx="169614" cy="429810"/>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38761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
            <p:cNvSpPr/>
            <p:nvPr/>
          </p:nvSpPr>
          <p:spPr>
            <a:xfrm flipH="1" rot="5296024">
              <a:off x="219337" y="12058"/>
              <a:ext cx="169639" cy="603463"/>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38761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 name="Google Shape;127;p6"/>
          <p:cNvGrpSpPr/>
          <p:nvPr/>
        </p:nvGrpSpPr>
        <p:grpSpPr>
          <a:xfrm>
            <a:off x="1025609" y="2410790"/>
            <a:ext cx="540021" cy="587262"/>
            <a:chOff x="0" y="-1"/>
            <a:chExt cx="540020" cy="587260"/>
          </a:xfrm>
        </p:grpSpPr>
        <p:sp>
          <p:nvSpPr>
            <p:cNvPr id="128" name="Google Shape;128;p6"/>
            <p:cNvSpPr/>
            <p:nvPr/>
          </p:nvSpPr>
          <p:spPr>
            <a:xfrm rot="-5875902">
              <a:off x="193852" y="258654"/>
              <a:ext cx="169837" cy="429702"/>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674EA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
            <p:cNvSpPr/>
            <p:nvPr/>
          </p:nvSpPr>
          <p:spPr>
            <a:xfrm flipH="1" rot="10323341">
              <a:off x="28928" y="133407"/>
              <a:ext cx="169568" cy="430382"/>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674EA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
            <p:cNvSpPr/>
            <p:nvPr/>
          </p:nvSpPr>
          <p:spPr>
            <a:xfrm flipH="1" rot="-8573366">
              <a:off x="205264" y="-9984"/>
              <a:ext cx="169692" cy="604114"/>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674EA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 name="Google Shape;131;p6"/>
          <p:cNvGrpSpPr/>
          <p:nvPr/>
        </p:nvGrpSpPr>
        <p:grpSpPr>
          <a:xfrm>
            <a:off x="1666000" y="2434583"/>
            <a:ext cx="586234" cy="539107"/>
            <a:chOff x="-2" y="-2"/>
            <a:chExt cx="586232" cy="539106"/>
          </a:xfrm>
        </p:grpSpPr>
        <p:sp>
          <p:nvSpPr>
            <p:cNvPr id="132" name="Google Shape;132;p6"/>
            <p:cNvSpPr/>
            <p:nvPr/>
          </p:nvSpPr>
          <p:spPr>
            <a:xfrm rot="10324426">
              <a:off x="387899" y="46315"/>
              <a:ext cx="169562" cy="428992"/>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5C9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6"/>
            <p:cNvSpPr/>
            <p:nvPr/>
          </p:nvSpPr>
          <p:spPr>
            <a:xfrm flipH="1" rot="4923669">
              <a:off x="263337" y="210761"/>
              <a:ext cx="169293" cy="429671"/>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5C9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flipH="1" rot="7627319">
              <a:off x="206865" y="-52037"/>
              <a:ext cx="169379" cy="603110"/>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5C9D"/>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 name="Google Shape;135;p6"/>
          <p:cNvGrpSpPr/>
          <p:nvPr/>
        </p:nvGrpSpPr>
        <p:grpSpPr>
          <a:xfrm>
            <a:off x="2294342" y="2371722"/>
            <a:ext cx="630494" cy="664906"/>
            <a:chOff x="0" y="0"/>
            <a:chExt cx="630493" cy="664905"/>
          </a:xfrm>
        </p:grpSpPr>
        <p:sp>
          <p:nvSpPr>
            <p:cNvPr id="136" name="Google Shape;136;p6"/>
            <p:cNvSpPr/>
            <p:nvPr/>
          </p:nvSpPr>
          <p:spPr>
            <a:xfrm rot="-8100774">
              <a:off x="333869" y="238205"/>
              <a:ext cx="169575" cy="429646"/>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flipH="1" rot="8100774">
              <a:off x="127048" y="238205"/>
              <a:ext cx="169575" cy="429646"/>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flipH="1" rot="10800000">
              <a:off x="233753" y="0"/>
              <a:ext cx="169561" cy="603397"/>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CC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 name="Google Shape;139;p6"/>
          <p:cNvGrpSpPr/>
          <p:nvPr/>
        </p:nvGrpSpPr>
        <p:grpSpPr>
          <a:xfrm>
            <a:off x="4897808" y="1513833"/>
            <a:ext cx="630494" cy="664907"/>
            <a:chOff x="0" y="0"/>
            <a:chExt cx="630493" cy="664905"/>
          </a:xfrm>
        </p:grpSpPr>
        <p:sp>
          <p:nvSpPr>
            <p:cNvPr id="140" name="Google Shape;140;p6"/>
            <p:cNvSpPr/>
            <p:nvPr/>
          </p:nvSpPr>
          <p:spPr>
            <a:xfrm rot="-8100774">
              <a:off x="333869" y="238205"/>
              <a:ext cx="169575" cy="429646"/>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p:nvPr/>
          </p:nvSpPr>
          <p:spPr>
            <a:xfrm flipH="1" rot="8100774">
              <a:off x="127048" y="238205"/>
              <a:ext cx="169575" cy="429646"/>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
            <p:cNvSpPr/>
            <p:nvPr/>
          </p:nvSpPr>
          <p:spPr>
            <a:xfrm flipH="1" rot="10800000">
              <a:off x="233753" y="0"/>
              <a:ext cx="169561" cy="603397"/>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6"/>
          <p:cNvGrpSpPr/>
          <p:nvPr/>
        </p:nvGrpSpPr>
        <p:grpSpPr>
          <a:xfrm rot="10800000">
            <a:off x="5812932" y="1513832"/>
            <a:ext cx="630494" cy="664908"/>
            <a:chOff x="0" y="-1"/>
            <a:chExt cx="630492" cy="664906"/>
          </a:xfrm>
        </p:grpSpPr>
        <p:sp>
          <p:nvSpPr>
            <p:cNvPr id="144" name="Google Shape;144;p6"/>
            <p:cNvSpPr/>
            <p:nvPr/>
          </p:nvSpPr>
          <p:spPr>
            <a:xfrm rot="-8100774">
              <a:off x="333869" y="238206"/>
              <a:ext cx="169575" cy="429645"/>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p:nvPr/>
          </p:nvSpPr>
          <p:spPr>
            <a:xfrm flipH="1" rot="8100774">
              <a:off x="127048" y="238206"/>
              <a:ext cx="169575" cy="429645"/>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p:nvPr/>
          </p:nvSpPr>
          <p:spPr>
            <a:xfrm flipH="1" rot="10800000">
              <a:off x="233753" y="-1"/>
              <a:ext cx="169561" cy="603398"/>
            </a:xfrm>
            <a:custGeom>
              <a:rect b="b" l="l" r="r" t="t"/>
              <a:pathLst>
                <a:path extrusionOk="0" h="21600" w="2160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 name="Google Shape;147;p6"/>
          <p:cNvSpPr txBox="1"/>
          <p:nvPr/>
        </p:nvSpPr>
        <p:spPr>
          <a:xfrm>
            <a:off x="7221896" y="1152475"/>
            <a:ext cx="3999901" cy="3416401"/>
          </a:xfrm>
          <a:prstGeom prst="rect">
            <a:avLst/>
          </a:prstGeom>
          <a:noFill/>
          <a:ln>
            <a:noFill/>
          </a:ln>
        </p:spPr>
        <p:txBody>
          <a:bodyPr anchorCtr="0" anchor="t" bIns="91400" lIns="91400" spcFirstLastPara="1" rIns="91400" wrap="square" tIns="91400">
            <a:normAutofit/>
          </a:bodyPr>
          <a:lstStyle/>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rgbClr val="000000"/>
                </a:solidFill>
                <a:latin typeface="Atkinson Hyperlegible"/>
                <a:ea typeface="Atkinson Hyperlegible"/>
                <a:cs typeface="Atkinson Hyperlegible"/>
                <a:sym typeface="Atkinson Hyperlegible"/>
              </a:rPr>
              <a:t>Accidentals</a:t>
            </a:r>
            <a:endParaRPr/>
          </a:p>
        </p:txBody>
      </p:sp>
      <p:pic>
        <p:nvPicPr>
          <p:cNvPr descr="Accidental.png" id="148" name="Google Shape;148;p6"/>
          <p:cNvPicPr preferRelativeResize="0"/>
          <p:nvPr/>
        </p:nvPicPr>
        <p:blipFill rotWithShape="1">
          <a:blip r:embed="rId3">
            <a:alphaModFix/>
          </a:blip>
          <a:srcRect b="0" l="0" r="0" t="0"/>
          <a:stretch/>
        </p:blipFill>
        <p:spPr>
          <a:xfrm>
            <a:off x="7382580" y="1535188"/>
            <a:ext cx="732051" cy="732051"/>
          </a:xfrm>
          <a:prstGeom prst="rect">
            <a:avLst/>
          </a:prstGeom>
          <a:noFill/>
          <a:ln>
            <a:noFill/>
          </a:ln>
        </p:spPr>
      </p:pic>
      <p:pic>
        <p:nvPicPr>
          <p:cNvPr descr="1.png" id="149" name="Google Shape;149;p6"/>
          <p:cNvPicPr preferRelativeResize="0"/>
          <p:nvPr/>
        </p:nvPicPr>
        <p:blipFill rotWithShape="1">
          <a:blip r:embed="rId4">
            <a:alphaModFix/>
          </a:blip>
          <a:srcRect b="0" l="0" r="0" t="0"/>
          <a:stretch/>
        </p:blipFill>
        <p:spPr>
          <a:xfrm>
            <a:off x="1339558" y="3348845"/>
            <a:ext cx="863469" cy="431735"/>
          </a:xfrm>
          <a:prstGeom prst="rect">
            <a:avLst/>
          </a:prstGeom>
          <a:noFill/>
          <a:ln>
            <a:noFill/>
          </a:ln>
        </p:spPr>
      </p:pic>
      <p:pic>
        <p:nvPicPr>
          <p:cNvPr descr="2.png" id="150" name="Google Shape;150;p6"/>
          <p:cNvPicPr preferRelativeResize="0"/>
          <p:nvPr/>
        </p:nvPicPr>
        <p:blipFill rotWithShape="1">
          <a:blip r:embed="rId5">
            <a:alphaModFix/>
          </a:blip>
          <a:srcRect b="0" l="0" r="0" t="0"/>
          <a:stretch/>
        </p:blipFill>
        <p:spPr>
          <a:xfrm>
            <a:off x="375690" y="3846202"/>
            <a:ext cx="843840" cy="421920"/>
          </a:xfrm>
          <a:prstGeom prst="rect">
            <a:avLst/>
          </a:prstGeom>
          <a:noFill/>
          <a:ln>
            <a:noFill/>
          </a:ln>
        </p:spPr>
      </p:pic>
      <p:pic>
        <p:nvPicPr>
          <p:cNvPr descr="3.png" id="151" name="Google Shape;151;p6"/>
          <p:cNvPicPr preferRelativeResize="0"/>
          <p:nvPr/>
        </p:nvPicPr>
        <p:blipFill rotWithShape="1">
          <a:blip r:embed="rId6">
            <a:alphaModFix/>
          </a:blip>
          <a:srcRect b="0" l="0" r="0" t="0"/>
          <a:stretch/>
        </p:blipFill>
        <p:spPr>
          <a:xfrm>
            <a:off x="1324176" y="3833604"/>
            <a:ext cx="894233" cy="447117"/>
          </a:xfrm>
          <a:prstGeom prst="rect">
            <a:avLst/>
          </a:prstGeom>
          <a:noFill/>
          <a:ln>
            <a:noFill/>
          </a:ln>
        </p:spPr>
      </p:pic>
      <p:pic>
        <p:nvPicPr>
          <p:cNvPr descr="4.png" id="152" name="Google Shape;152;p6"/>
          <p:cNvPicPr preferRelativeResize="0"/>
          <p:nvPr/>
        </p:nvPicPr>
        <p:blipFill rotWithShape="1">
          <a:blip r:embed="rId7">
            <a:alphaModFix/>
          </a:blip>
          <a:srcRect b="0" l="0" r="0" t="0"/>
          <a:stretch/>
        </p:blipFill>
        <p:spPr>
          <a:xfrm>
            <a:off x="362580" y="4333745"/>
            <a:ext cx="843839" cy="421920"/>
          </a:xfrm>
          <a:prstGeom prst="rect">
            <a:avLst/>
          </a:prstGeom>
          <a:noFill/>
          <a:ln>
            <a:noFill/>
          </a:ln>
        </p:spPr>
      </p:pic>
      <p:pic>
        <p:nvPicPr>
          <p:cNvPr descr="5.png" id="153" name="Google Shape;153;p6"/>
          <p:cNvPicPr preferRelativeResize="0"/>
          <p:nvPr/>
        </p:nvPicPr>
        <p:blipFill rotWithShape="1">
          <a:blip r:embed="rId8">
            <a:alphaModFix/>
          </a:blip>
          <a:srcRect b="0" l="0" r="0" t="0"/>
          <a:stretch/>
        </p:blipFill>
        <p:spPr>
          <a:xfrm>
            <a:off x="1339558" y="4328838"/>
            <a:ext cx="863469" cy="431734"/>
          </a:xfrm>
          <a:prstGeom prst="rect">
            <a:avLst/>
          </a:prstGeom>
          <a:noFill/>
          <a:ln>
            <a:noFill/>
          </a:ln>
        </p:spPr>
      </p:pic>
      <p:pic>
        <p:nvPicPr>
          <p:cNvPr descr="6.png" id="154" name="Google Shape;154;p6"/>
          <p:cNvPicPr preferRelativeResize="0"/>
          <p:nvPr/>
        </p:nvPicPr>
        <p:blipFill rotWithShape="1">
          <a:blip r:embed="rId9">
            <a:alphaModFix/>
          </a:blip>
          <a:srcRect b="0" l="0" r="0" t="0"/>
          <a:stretch/>
        </p:blipFill>
        <p:spPr>
          <a:xfrm>
            <a:off x="2336166" y="3331043"/>
            <a:ext cx="934675" cy="467338"/>
          </a:xfrm>
          <a:prstGeom prst="rect">
            <a:avLst/>
          </a:prstGeom>
          <a:noFill/>
          <a:ln>
            <a:noFill/>
          </a:ln>
        </p:spPr>
      </p:pic>
      <p:pic>
        <p:nvPicPr>
          <p:cNvPr descr="7.png" id="155" name="Google Shape;155;p6"/>
          <p:cNvPicPr preferRelativeResize="0"/>
          <p:nvPr/>
        </p:nvPicPr>
        <p:blipFill rotWithShape="1">
          <a:blip r:embed="rId10">
            <a:alphaModFix/>
          </a:blip>
          <a:srcRect b="0" l="0" r="0" t="0"/>
          <a:stretch/>
        </p:blipFill>
        <p:spPr>
          <a:xfrm>
            <a:off x="2336166" y="3833604"/>
            <a:ext cx="934675" cy="467338"/>
          </a:xfrm>
          <a:prstGeom prst="rect">
            <a:avLst/>
          </a:prstGeom>
          <a:noFill/>
          <a:ln>
            <a:noFill/>
          </a:ln>
        </p:spPr>
      </p:pic>
      <p:pic>
        <p:nvPicPr>
          <p:cNvPr descr="8.png" id="156" name="Google Shape;156;p6"/>
          <p:cNvPicPr preferRelativeResize="0"/>
          <p:nvPr/>
        </p:nvPicPr>
        <p:blipFill rotWithShape="1">
          <a:blip r:embed="rId11">
            <a:alphaModFix/>
          </a:blip>
          <a:srcRect b="0" l="0" r="0" t="0"/>
          <a:stretch/>
        </p:blipFill>
        <p:spPr>
          <a:xfrm>
            <a:off x="369804" y="3353752"/>
            <a:ext cx="843839" cy="4219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