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mp4" ContentType="video/mp4"/>
  <Default Extension="mp3" ContentType="audio/mpe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ef6a062e25410c" /><Relationship Type="http://schemas.openxmlformats.org/officeDocument/2006/relationships/extended-properties" Target="/docProps/app.xml" Id="R0b8377c80a0f45b6" /><Relationship Type="http://schemas.openxmlformats.org/officeDocument/2006/relationships/officeDocument" Target="/ppt/presentation.xml" Id="R2326079a7b8b45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b592a4d2f146b9"/>
  </p:sldMasterIdLst>
  <p:notesMasterIdLst>
    <p:notesMasterId xmlns:r="http://schemas.openxmlformats.org/officeDocument/2006/relationships" r:id="R2a718efbae274a25"/>
  </p:notesMasterIdLst>
  <p:sldIdLst>
    <p:sldId xmlns:r="http://schemas.openxmlformats.org/officeDocument/2006/relationships" id="256" r:id="R64477ea4fd6e4316"/>
    <p:sldId xmlns:r="http://schemas.openxmlformats.org/officeDocument/2006/relationships" id="257" r:id="R5677c870e5a348b8"/>
    <p:sldId xmlns:r="http://schemas.openxmlformats.org/officeDocument/2006/relationships" id="258" r:id="Re15a44079e9740ca"/>
    <p:sldId xmlns:r="http://schemas.openxmlformats.org/officeDocument/2006/relationships" id="259" r:id="Rc20f9c5e2f974816"/>
    <p:sldId xmlns:r="http://schemas.openxmlformats.org/officeDocument/2006/relationships" id="260" r:id="R43e531df4f0147f0"/>
    <p:sldId xmlns:r="http://schemas.openxmlformats.org/officeDocument/2006/relationships" id="261" r:id="Rdb907855b30240d5"/>
    <p:sldId xmlns:r="http://schemas.openxmlformats.org/officeDocument/2006/relationships" id="262" r:id="R1b7dfdfc2efe436a"/>
    <p:sldId xmlns:r="http://schemas.openxmlformats.org/officeDocument/2006/relationships" id="263" r:id="Ra0a77916ec194d86"/>
    <p:sldId xmlns:r="http://schemas.openxmlformats.org/officeDocument/2006/relationships" id="264" r:id="R48b74f7467714b23"/>
    <p:sldId xmlns:r="http://schemas.openxmlformats.org/officeDocument/2006/relationships" id="265" r:id="R5bb50abff52a4294"/>
    <p:sldId xmlns:r="http://schemas.openxmlformats.org/officeDocument/2006/relationships" id="266" r:id="Rd43f601950e54b13"/>
    <p:sldId xmlns:r="http://schemas.openxmlformats.org/officeDocument/2006/relationships" id="267" r:id="Rbc2552587d7f467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0080bb1e3d4c471c"/><Relationship Type="http://schemas.openxmlformats.org/officeDocument/2006/relationships/slideMaster" Target="/ppt/slideMasters/slideMaster1.xml" Id="Rd4b592a4d2f146b9"/><Relationship Type="http://schemas.openxmlformats.org/officeDocument/2006/relationships/presProps" Target="/ppt/presProps.xml" Id="Rc1165b1fc7254a43"/><Relationship Type="http://schemas.openxmlformats.org/officeDocument/2006/relationships/tableStyles" Target="/ppt/tableStyles.xml" Id="R0ef17d27835043d7"/><Relationship Type="http://schemas.openxmlformats.org/officeDocument/2006/relationships/slide" Target="/ppt/slides/slide1.xml" Id="R64477ea4fd6e4316"/><Relationship Type="http://schemas.openxmlformats.org/officeDocument/2006/relationships/slide" Target="/ppt/slides/slide2.xml" Id="R5677c870e5a348b8"/><Relationship Type="http://schemas.openxmlformats.org/officeDocument/2006/relationships/slide" Target="/ppt/slides/slide3.xml" Id="Re15a44079e9740ca"/><Relationship Type="http://schemas.openxmlformats.org/officeDocument/2006/relationships/slide" Target="/ppt/slides/slide4.xml" Id="Rc20f9c5e2f974816"/><Relationship Type="http://schemas.openxmlformats.org/officeDocument/2006/relationships/slide" Target="/ppt/slides/slide5.xml" Id="R43e531df4f0147f0"/><Relationship Type="http://schemas.openxmlformats.org/officeDocument/2006/relationships/slide" Target="/ppt/slides/slide6.xml" Id="Rdb907855b30240d5"/><Relationship Type="http://schemas.openxmlformats.org/officeDocument/2006/relationships/slide" Target="/ppt/slides/slide7.xml" Id="R1b7dfdfc2efe436a"/><Relationship Type="http://schemas.openxmlformats.org/officeDocument/2006/relationships/slide" Target="/ppt/slides/slide8.xml" Id="Ra0a77916ec194d86"/><Relationship Type="http://schemas.openxmlformats.org/officeDocument/2006/relationships/slide" Target="/ppt/slides/slide9.xml" Id="R48b74f7467714b23"/><Relationship Type="http://schemas.openxmlformats.org/officeDocument/2006/relationships/slide" Target="/ppt/slides/slide10.xml" Id="R5bb50abff52a4294"/><Relationship Type="http://schemas.openxmlformats.org/officeDocument/2006/relationships/slide" Target="/ppt/slides/slide11.xml" Id="Rd43f601950e54b13"/><Relationship Type="http://schemas.openxmlformats.org/officeDocument/2006/relationships/slide" Target="/ppt/slides/slide12.xml" Id="Rbc2552587d7f467f"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5f79974975488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3c0f4a574243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62eb331c424c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57592897bd458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ff56f2ec384cf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f9159de8dd48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9C9FF3-9160-41C5-937F-FA4A134276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6204830-511F-4028-8501-C3AA4F48B52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7E86A06-C1F7-4578-869F-88C6116198F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43DB72B-0E45-4FCE-BE7F-85F1AA91AC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916756B-472B-43DF-AFEB-68FFD45AF3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0F23809-F1CF-4D9E-9C6F-5E2065D229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621D0A-84A2-420D-A0C8-DBD0EA0451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DC07A50-2AEB-4553-AFC4-9E257E38FCC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180A5E-AAC0-4003-ABC6-C18F877F05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9755F1D-4F64-4C66-AC2B-B8429DAB44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1pPr>
            <a:lvl2pPr marL="666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2pPr>
            <a:lvl3pPr marL="1047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3pPr>
            <a:lvl4pPr marL="1428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4pPr>
            <a:lvl5pPr marL="1809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5pPr>
            <a:lvl6pPr marL="2190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6pPr>
            <a:lvl7pPr marL="2571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7pPr>
            <a:lvl8pPr marL="2952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8pPr>
            <a:lvl9pPr marL="3333750" indent="-285750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11637baeb0400f" /><Relationship Type="http://schemas.openxmlformats.org/officeDocument/2006/relationships/slideLayout" Target="/ppt/slideLayouts/slideLayout1.xml" Id="R016719dd33ee4d7e" /><Relationship Type="http://schemas.openxmlformats.org/officeDocument/2006/relationships/slideLayout" Target="/ppt/slideLayouts/slideLayout2.xml" Id="R98ebfcacefd546e4" /><Relationship Type="http://schemas.openxmlformats.org/officeDocument/2006/relationships/slideLayout" Target="/ppt/slideLayouts/slideLayout3.xml" Id="R462ce36288b04095" /><Relationship Type="http://schemas.openxmlformats.org/officeDocument/2006/relationships/slideLayout" Target="/ppt/slideLayouts/slideLayout4.xml" Id="R0bc208e368864ee3" /><Relationship Type="http://schemas.openxmlformats.org/officeDocument/2006/relationships/slideLayout" Target="/ppt/slideLayouts/slideLayout5.xml" Id="Rfaaf6398330e4ce7" /><Relationship Type="http://schemas.openxmlformats.org/officeDocument/2006/relationships/slideLayout" Target="/ppt/slideLayouts/slideLayout6.xml" Id="R4ea7144a57ac4d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6719dd33ee4d7e"/>
    <p:sldLayoutId xmlns:r="http://schemas.openxmlformats.org/officeDocument/2006/relationships" id="2147483650" r:id="R98ebfcacefd546e4"/>
    <p:sldLayoutId xmlns:r="http://schemas.openxmlformats.org/officeDocument/2006/relationships" id="2147483651" r:id="R462ce36288b04095"/>
    <p:sldLayoutId xmlns:r="http://schemas.openxmlformats.org/officeDocument/2006/relationships" id="2147483652" r:id="R0bc208e368864ee3"/>
    <p:sldLayoutId xmlns:r="http://schemas.openxmlformats.org/officeDocument/2006/relationships" id="2147483653" r:id="Rfaaf6398330e4ce7"/>
    <p:sldLayoutId xmlns:r="http://schemas.openxmlformats.org/officeDocument/2006/relationships" id="2147483654" r:id="R4ea7144a57ac4d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75f4ed06cc6241b3"/><Relationship Type="http://schemas.openxmlformats.org/officeDocument/2006/relationships/image" Target="/ppt/media/image.png" Id="R53dd1d88a70c4b46"/><Relationship Type="http://schemas.openxmlformats.org/officeDocument/2006/relationships/image" Target="/ppt/media/image2.png" Id="R6aa62c6c177548e1"/><Relationship Type="http://schemas.openxmlformats.org/officeDocument/2006/relationships/image" Target="/ppt/media/image3.png" Id="R5ddfa56a34ae4803"/><Relationship Type="http://schemas.openxmlformats.org/officeDocument/2006/relationships/image" Target="/ppt/media/image4.png" Id="Rc3584d384bfe4984"/><Relationship Id="rId1" Type="http://schemas.openxmlformats.org/officeDocument/2006/relationships/hyperlink" Target="https://digit-swipe.web.app" TargetMode="External"/><Relationship Id="rId2" Type="http://schemas.openxmlformats.org/officeDocument/2006/relationships/image" Target="../media/media-control.png"/><Relationship Id="rId3" Type="http://schemas.openxmlformats.org/officeDocument/2006/relationships/slide" Target="slide2.xml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2e03b423ea2c45cb"/><Relationship Type="http://schemas.openxmlformats.org/officeDocument/2006/relationships/image" Target="/ppt/media/image5.png" Id="R7432fcbe92804195"/><Relationship Type="http://schemas.openxmlformats.org/officeDocument/2006/relationships/image" Target="/ppt/media/image6.png" Id="R13ad938f430f4d7c"/><Relationship Type="http://schemas.openxmlformats.org/officeDocument/2006/relationships/image" Target="/ppt/media/image7.png" Id="Ra20fe62e07634de8"/><Relationship Type="http://schemas.openxmlformats.org/officeDocument/2006/relationships/image" Target="/ppt/media/image8.png" Id="R52646a71b5de414c"/><Relationship Type="http://schemas.openxmlformats.org/officeDocument/2006/relationships/image" Target="/ppt/media/image9.png" Id="R1de5709fce0b4ea1"/><Relationship Type="http://schemas.openxmlformats.org/officeDocument/2006/relationships/image" Target="/ppt/media/image10.png" Id="R75a6cad31b21430d"/><Relationship Id="rId1" Type="http://schemas.openxmlformats.org/officeDocument/2006/relationships/hyperlink" Target="https://digit-swipe.web.app" TargetMode="External"/><Relationship Id="rId2" Type="http://schemas.openxmlformats.org/officeDocument/2006/relationships/image" Target="../media/media-control.png"/><Relationship Id="rId3" Type="http://schemas.openxmlformats.org/officeDocument/2006/relationships/hyperlink" Target="https://apps.apple.com/gb/app/digit-swipe/id6786178266" TargetMode="External"/><Relationship Id="rId4" Type="http://schemas.openxmlformats.org/officeDocument/2006/relationships/image" Target="../media/media-control.png"/><Relationship Id="rId5" Type="http://schemas.openxmlformats.org/officeDocument/2006/relationships/hyperlink" Target="https://digit-swipe.web.app" TargetMode="External"/><Relationship Id="rId6" Type="http://schemas.openxmlformats.org/officeDocument/2006/relationships/image" Target="../media/media-control.png"/><Relationship Id="rId7" Type="http://schemas.openxmlformats.org/officeDocument/2006/relationships/slide" Target="slide1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79d11d5a12dd45d9"/><Relationship Type="http://schemas.openxmlformats.org/officeDocument/2006/relationships/image" Target="/ppt/media/image11.png" Id="Rd65fe8d1c16b4df3"/><Relationship Type="http://schemas.openxmlformats.org/officeDocument/2006/relationships/image" Target="/ppt/media/image12.png" Id="R25041c13097c4018"/><Relationship Type="http://schemas.openxmlformats.org/officeDocument/2006/relationships/image" Target="/ppt/media/image13.png" Id="Rba9a570f17194565"/><Relationship Type="http://schemas.openxmlformats.org/officeDocument/2006/relationships/image" Target="/ppt/media/image.jpeg" Id="Ra92e972f38ba44da"/><Relationship Type="http://schemas.openxmlformats.org/officeDocument/2006/relationships/image" Target="/ppt/media/image14.png" Id="R90127677e3174c76"/><Relationship Id="rId1" Type="http://schemas.openxmlformats.org/officeDocument/2006/relationships/hyperlink" Target="https://digit-swipe.web.app" TargetMode="External"/><Relationship Id="rId2" Type="http://schemas.openxmlformats.org/officeDocument/2006/relationships/image" Target="../media/media-control.png"/><Relationship Id="rId3" Type="http://schemas.openxmlformats.org/officeDocument/2006/relationships/slide" Target="slide2.xml"/><Relationship Id="rId4" Type="http://schemas.openxmlformats.org/officeDocument/2006/relationships/slide" Target="slide4.xml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cbeddcec0f13462f"/><Relationship Type="http://schemas.openxmlformats.org/officeDocument/2006/relationships/image" Target="/ppt/media/image15.png" Id="Rc24cbaf0e797406f"/><Relationship Type="http://schemas.openxmlformats.org/officeDocument/2006/relationships/image" Target="/ppt/media/image16.png" Id="R78c5efc2f02843e4"/><Relationship Id="rId1" Type="http://schemas.openxmlformats.org/officeDocument/2006/relationships/video" Target="../media/Ode_Swipe_Arrownotes_Staff_84bpm.mp4"/><Relationship Id="rId2" Type="http://schemas.microsoft.com/office/2007/relationships/media" Target="../media/Ode_Swipe_Arrownotes_Staff_84bpm.mp4"/><Relationship Id="rId3" Type="http://schemas.openxmlformats.org/officeDocument/2006/relationships/hyperlink" Target="https://digit-swipe.web.app" TargetMode="External"/><Relationship Id="rId4" Type="http://schemas.openxmlformats.org/officeDocument/2006/relationships/image" Target="../media/media-control.png"/><Relationship Id="rId5" Type="http://schemas.openxmlformats.org/officeDocument/2006/relationships/slide" Target="slide3.xml"/><Relationship Id="rId6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21a1b2bb0aef4fb1"/><Relationship Type="http://schemas.openxmlformats.org/officeDocument/2006/relationships/image" Target="/ppt/media/image17.png" Id="R37e6ecbf88e24118"/><Relationship Type="http://schemas.openxmlformats.org/officeDocument/2006/relationships/image" Target="/ppt/media/image18.png" Id="Rc691a65694e045e4"/><Relationship Type="http://schemas.openxmlformats.org/officeDocument/2006/relationships/image" Target="/ppt/media/image19.png" Id="Rbec7acabf9eb4a85"/><Relationship Type="http://schemas.openxmlformats.org/officeDocument/2006/relationships/image" Target="/ppt/media/image20.png" Id="Rc32a22663c2741b9"/><Relationship Id="rId1" Type="http://schemas.openxmlformats.org/officeDocument/2006/relationships/audio" Target="../media/First_Four_Notes.mp3"/><Relationship Id="rId2" Type="http://schemas.microsoft.com/office/2007/relationships/media" Target="../media/First_Four_Notes.mp3"/><Relationship Id="rId3" Type="http://schemas.openxmlformats.org/officeDocument/2006/relationships/image" Target="../media/media-control.png"/><Relationship Id="rId4" Type="http://schemas.openxmlformats.org/officeDocument/2006/relationships/hyperlink" Target="https://digit-swipe.web.app" TargetMode="External"/><Relationship Id="rId5" Type="http://schemas.openxmlformats.org/officeDocument/2006/relationships/image" Target="../media/media-control.png"/><Relationship Id="rId6" Type="http://schemas.openxmlformats.org/officeDocument/2006/relationships/slide" Target="slide4.xml"/><Relationship Id="rId7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e7ebbb88c1634799"/><Relationship Type="http://schemas.openxmlformats.org/officeDocument/2006/relationships/image" Target="/ppt/media/image21.png" Id="Rd881ee83cf264016"/><Relationship Type="http://schemas.openxmlformats.org/officeDocument/2006/relationships/image" Target="/ppt/media/image22.png" Id="R6dcd90d9bc9e4885"/><Relationship Type="http://schemas.openxmlformats.org/officeDocument/2006/relationships/image" Target="/ppt/media/image23.png" Id="R01cb8ced8e104a9d"/><Relationship Type="http://schemas.openxmlformats.org/officeDocument/2006/relationships/image" Target="/ppt/media/image24.png" Id="R657399b1cc9c4ef5"/><Relationship Id="rId1" Type="http://schemas.openxmlformats.org/officeDocument/2006/relationships/audio" Target="../media/Next_Four_Notes.mp3"/><Relationship Id="rId2" Type="http://schemas.microsoft.com/office/2007/relationships/media" Target="../media/Next_Four_Notes.mp3"/><Relationship Id="rId3" Type="http://schemas.openxmlformats.org/officeDocument/2006/relationships/image" Target="../media/media-control.png"/><Relationship Id="rId4" Type="http://schemas.openxmlformats.org/officeDocument/2006/relationships/hyperlink" Target="https://digit-swipe.web.app" TargetMode="External"/><Relationship Id="rId5" Type="http://schemas.openxmlformats.org/officeDocument/2006/relationships/image" Target="../media/media-control.png"/><Relationship Id="rId6" Type="http://schemas.openxmlformats.org/officeDocument/2006/relationships/slide" Target="slide5.xml"/><Relationship Id="rId7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4e944dc911b24cc9"/><Relationship Type="http://schemas.openxmlformats.org/officeDocument/2006/relationships/image" Target="/ppt/media/image25.png" Id="Rf3b58af85e004ef6"/><Relationship Type="http://schemas.openxmlformats.org/officeDocument/2006/relationships/image" Target="/ppt/media/image26.png" Id="R13a56eb2d6a44119"/><Relationship Type="http://schemas.openxmlformats.org/officeDocument/2006/relationships/image" Target="/ppt/media/image27.png" Id="R0c0e175f644a4c4f"/><Relationship Type="http://schemas.openxmlformats.org/officeDocument/2006/relationships/image" Target="/ppt/media/image28.png" Id="R3bb7b6073e8946db"/><Relationship Id="rId1" Type="http://schemas.openxmlformats.org/officeDocument/2006/relationships/audio" Target="../media/Ode_Opening_With_Mellow_Beat_84bpm.mp3"/><Relationship Id="rId2" Type="http://schemas.microsoft.com/office/2007/relationships/media" Target="../media/Ode_Opening_With_Mellow_Beat_84bpm.mp3"/><Relationship Id="rId3" Type="http://schemas.openxmlformats.org/officeDocument/2006/relationships/image" Target="../media/media-control.png"/><Relationship Id="rId4" Type="http://schemas.openxmlformats.org/officeDocument/2006/relationships/audio" Target="../media/Mellow_Beat_8_Beats_Count_In_84bpm.mp3"/><Relationship Id="rId5" Type="http://schemas.microsoft.com/office/2007/relationships/media" Target="../media/Mellow_Beat_8_Beats_Count_In_84bpm.mp3"/><Relationship Id="rId6" Type="http://schemas.openxmlformats.org/officeDocument/2006/relationships/image" Target="../media/media-control.png"/><Relationship Id="rId7" Type="http://schemas.openxmlformats.org/officeDocument/2006/relationships/hyperlink" Target="https://digit-swipe.web.app" TargetMode="External"/><Relationship Id="rId8" Type="http://schemas.openxmlformats.org/officeDocument/2006/relationships/image" Target="../media/media-control.png"/><Relationship Id="rId9" Type="http://schemas.openxmlformats.org/officeDocument/2006/relationships/slide" Target="slide6.xml"/><Relationship Id="rId10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d44c0b2361284e9e"/><Relationship Type="http://schemas.openxmlformats.org/officeDocument/2006/relationships/image" Target="/ppt/media/image29.png" Id="Rc17d983891a84e06"/><Relationship Type="http://schemas.openxmlformats.org/officeDocument/2006/relationships/image" Target="/ppt/media/image30.png" Id="R9c855728dd6245c3"/><Relationship Id="rId1" Type="http://schemas.openxmlformats.org/officeDocument/2006/relationships/video" Target="../media/Ode_Full_Melody_Swipe_Arrownotes_84bpm.mp4"/><Relationship Id="rId2" Type="http://schemas.microsoft.com/office/2007/relationships/media" Target="../media/Ode_Full_Melody_Swipe_Arrownotes_84bpm.mp4"/><Relationship Id="rId3" Type="http://schemas.openxmlformats.org/officeDocument/2006/relationships/hyperlink" Target="https://digit-swipe.web.app" TargetMode="External"/><Relationship Id="rId4" Type="http://schemas.openxmlformats.org/officeDocument/2006/relationships/image" Target="../media/media-control.png"/><Relationship Id="rId5" Type="http://schemas.openxmlformats.org/officeDocument/2006/relationships/slide" Target="slide7.xml"/><Relationship Id="rId6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b3b46364ae9649a0"/><Relationship Type="http://schemas.openxmlformats.org/officeDocument/2006/relationships/image" Target="/ppt/media/image31.png" Id="R5b93e6faea124844"/><Relationship Type="http://schemas.openxmlformats.org/officeDocument/2006/relationships/image" Target="/ppt/media/image32.png" Id="Rd1073981b6fa48c0"/><Relationship Type="http://schemas.openxmlformats.org/officeDocument/2006/relationships/image" Target="/ppt/media/image33.png" Id="R1602248fe8b342a9"/><Relationship Type="http://schemas.openxmlformats.org/officeDocument/2006/relationships/image" Target="/ppt/media/image34.png" Id="R463b551f87554598"/><Relationship Type="http://schemas.openxmlformats.org/officeDocument/2006/relationships/image" Target="/ppt/media/image35.png" Id="R93df458d135844ea"/><Relationship Id="rId1" Type="http://schemas.openxmlformats.org/officeDocument/2006/relationships/audio" Target="../media/Mellow_Full_Melody_Backing_84bpm.mp3"/><Relationship Id="rId2" Type="http://schemas.microsoft.com/office/2007/relationships/media" Target="../media/Mellow_Full_Melody_Backing_84bpm.mp3"/><Relationship Id="rId3" Type="http://schemas.openxmlformats.org/officeDocument/2006/relationships/image" Target="../media/media-control.png"/><Relationship Id="rId4" Type="http://schemas.openxmlformats.org/officeDocument/2006/relationships/hyperlink" Target="https://digit-swipe.web.app" TargetMode="External"/><Relationship Id="rId5" Type="http://schemas.openxmlformats.org/officeDocument/2006/relationships/image" Target="../media/media-control.png"/><Relationship Id="rId6" Type="http://schemas.openxmlformats.org/officeDocument/2006/relationships/slide" Target="slide8.xml"/><Relationship Id="rId7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71d8941e7ea34a23"/><Relationship Type="http://schemas.openxmlformats.org/officeDocument/2006/relationships/image" Target="/ppt/media/image36.png" Id="Rcd133d2669fb49b7"/><Relationship Type="http://schemas.openxmlformats.org/officeDocument/2006/relationships/image" Target="/ppt/media/image37.png" Id="R8ea4bef29efa4b0a"/><Relationship Type="http://schemas.openxmlformats.org/officeDocument/2006/relationships/image" Target="/ppt/media/image38.png" Id="R4d54a50fdfbc49e2"/><Relationship Type="http://schemas.openxmlformats.org/officeDocument/2006/relationships/image" Target="/ppt/media/image39.png" Id="R6c259c9f09034a33"/><Relationship Type="http://schemas.openxmlformats.org/officeDocument/2006/relationships/image" Target="/ppt/media/image40.png" Id="Rce916c2d6d804897"/><Relationship Type="http://schemas.openxmlformats.org/officeDocument/2006/relationships/image" Target="/ppt/media/image41.png" Id="Rb3e885cb38d44682"/><Relationship Id="rId1" Type="http://schemas.openxmlformats.org/officeDocument/2006/relationships/hyperlink" Target="https://digit-swipe.web.app" TargetMode="External"/><Relationship Id="rId2" Type="http://schemas.openxmlformats.org/officeDocument/2006/relationships/image" Target="../media/media-control.png"/><Relationship Id="rId3" Type="http://schemas.openxmlformats.org/officeDocument/2006/relationships/slide" Target="slide9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4600158c672442be"/><Relationship Type="http://schemas.openxmlformats.org/officeDocument/2006/relationships/image" Target="/ppt/media/image42.png" Id="R6ceca1b2e91048c3"/><Relationship Type="http://schemas.openxmlformats.org/officeDocument/2006/relationships/image" Target="/ppt/media/image43.png" Id="R1e3c610590484702"/><Relationship Type="http://schemas.openxmlformats.org/officeDocument/2006/relationships/image" Target="/ppt/media/image44.png" Id="R1cb18adadf8d4fdc"/><Relationship Type="http://schemas.openxmlformats.org/officeDocument/2006/relationships/image" Target="/ppt/media/image45.png" Id="R6e2ce1bf8a9c4a2b"/><Relationship Type="http://schemas.openxmlformats.org/officeDocument/2006/relationships/image" Target="/ppt/media/image46.png" Id="R28d07a3a48d648c4"/><Relationship Type="http://schemas.openxmlformats.org/officeDocument/2006/relationships/image" Target="/ppt/media/image47.png" Id="R4077a42da41e4507"/><Relationship Id="rId1" Type="http://schemas.openxmlformats.org/officeDocument/2006/relationships/hyperlink" Target="https://digit-swipe.web.app" TargetMode="External"/><Relationship Id="rId2" Type="http://schemas.openxmlformats.org/officeDocument/2006/relationships/image" Target="../media/media-control.png"/><Relationship Id="rId3" Type="http://schemas.openxmlformats.org/officeDocument/2006/relationships/slide" Target="slide10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0a905e295459456b"/><Relationship Type="http://schemas.openxmlformats.org/officeDocument/2006/relationships/image" Target="/ppt/media/image48.png" Id="Rc433811bdc8e4fa0"/><Relationship Type="http://schemas.openxmlformats.org/officeDocument/2006/relationships/image" Target="/ppt/media/image49.png" Id="R65aef151941e46c9"/><Relationship Type="http://schemas.openxmlformats.org/officeDocument/2006/relationships/image" Target="/ppt/media/image50.png" Id="Rd319d13c76f34ccf"/><Relationship Id="rId1" Type="http://schemas.openxmlformats.org/officeDocument/2006/relationships/hyperlink" Target="https://digit-swipe.web.app" TargetMode="External"/><Relationship Id="rId2" Type="http://schemas.openxmlformats.org/officeDocument/2006/relationships/image" Target="../media/media-control.png"/><Relationship Id="rId3" Type="http://schemas.openxmlformats.org/officeDocument/2006/relationships/hyperlink" Target="https://www.digitmusic.co.uk/whole-school-intro-offer/" TargetMode="External"/><Relationship Id="rId4" Type="http://schemas.openxmlformats.org/officeDocument/2006/relationships/image" Target="../media/media-control.png"/><Relationship Id="rId5" Type="http://schemas.openxmlformats.org/officeDocument/2006/relationships/hyperlink" Target="https://www.digitmusic.co.uk/whole-school-intro-offer/" TargetMode="External"/><Relationship Id="rId6" Type="http://schemas.openxmlformats.org/officeDocument/2006/relationships/image" Target="../media/media-control.png"/><Relationship Id="rId7" Type="http://schemas.openxmlformats.org/officeDocument/2006/relationships/slide" Target="slide11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6B0C322-C1E1-4721-A2A0-409BD312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D462D8-B71C-4D7C-97BF-B1627DD089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dd1d88a70c4b46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E3A2E-6844-4718-B7CB-1AF1029C8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99D27F-F45E-44A8-9D37-969A7E23E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6E1B63-01D0-4AE9-88DC-ECC7A5C97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399F9-921B-4750-B6EC-048D191BA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9B5BE7-50AF-4132-BBC0-21A05919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BF85E-B457-4514-9998-C8639F1A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0AFBEB-A52B-4093-B272-14D57CFD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35BEA-7481-4B02-ACC3-23DD7989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0BCF7D-ACD2-415D-A4AF-3CD9101C3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C56108-051D-4A24-976F-5D2CB6E09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59B81D-A5AE-4B99-B6B9-F2B8915E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5ABA9E-4D5D-485A-A463-C5D87D852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95D751-DC60-44B3-8CE9-08F76E4B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762807-A3EC-4639-9237-0EA9A0D1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14D931-4474-45F6-BAF9-C6C1375BC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529455-B79A-4CB0-BA8C-18C370AF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FF390D-FBA5-4F13-B059-0DB42B4E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A022A7-68B6-4357-9A5C-ECA1C199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72D24D-D18D-416A-BA40-9987664B9E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a62c6c177548e1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F9F262-2057-4E86-8C3B-233E94A3E6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fa56a34ae4803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D30306-5A2B-4108-99A3-EF0CB0F0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F8015D-25EF-4F33-958B-0265E416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C21F6A3-8F26-4A00-ABCE-D59D387F9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65BD4E-6812-4927-9F09-3EFCC91C1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1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BBF6CF-0D65-4E51-A0F5-033EE4DF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27D559-65CD-4F92-98D4-7D266032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4CD8065-66BC-43D5-A37F-839D75175D20}"/>
              </a:ext>
            </a:extLst>
            <a:hlinkClick xmlns:a="http://schemas.openxmlformats.org/drawingml/2006/main" xmlns:r="http://schemas.openxmlformats.org/officeDocument/2006/relationships" r:id="rId3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D32C33-0421-4AE7-A01C-44CA5400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7FCD9A-3971-4978-A5F1-74A4B4C5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r>
              <a:t/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56F39DB-1E2B-4092-95E0-ACFA5CD5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A short taste of the Digit Music teaching portal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75888D9-C79E-41A6-86D3-F11FBD12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874169"/>
            <a:ext cx="6243638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842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5842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5842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BCFF181-BC7B-4AD2-BAE9-41A3FBF7B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4186238"/>
            <a:ext cx="5610225" cy="1176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7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77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779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Your first notes with</a:t>
            </a:r>
          </a:p>
          <a:p xmlns:a="http://schemas.openxmlformats.org/drawingml/2006/main">
            <a:pPr algn="l">
              <a:defRPr sz="277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779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Swipe and Arrownotes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A82B66C-C0FF-407D-BA4E-F98AB05FD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706427"/>
            <a:ext cx="5519738" cy="814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66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066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2066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Play a familiar tune with a Hip Hop backing beat.</a:t>
            </a:r>
          </a:p>
        </p:txBody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D440EC9-3C4B-41EE-9419-A97E804B42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584d384bfe4984"/>
          <a:stretch xmlns:a="http://schemas.openxmlformats.org/drawingml/2006/main"/>
        </p:blipFill>
        <p:spPr>
          <a:xfrm xmlns:a="http://schemas.openxmlformats.org/drawingml/2006/main">
            <a:off x="8517731" y="1697831"/>
            <a:ext cx="5157788" cy="5157788"/>
          </a:xfrm>
          <a:prstGeom xmlns:a="http://schemas.openxmlformats.org/drawingml/2006/main" prst="rect">
            <a:avLst/>
          </a:prstGeom>
        </p:spPr>
      </p:pic>
      <p:pic>
        <p:nvPicPr>
          <p:cNvPr id="38" name="Open link" descr="Open https://digit-swipe.web.app">
            <a:hlinkClick xmlns:a="http://schemas.openxmlformats.org/drawingml/2006/main" xmlns:r="http://schemas.openxmlformats.org/officeDocument/2006/relationships" r:id="rId1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273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74603B7-048B-483F-B93D-AD466C93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DDB183-A186-4920-B04E-BDF9F173CB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2fcbe92804195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B58020-B39E-43E6-8BB6-4C7CA80B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465100-B9BD-4060-98CB-E6A99C3A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949E5E-AB32-4CB4-9675-5C55B078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A57C38-DABB-421E-AC0E-CABFC1C0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BAFA0-8D68-44AC-91B1-1BC80B0A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EBE80-C62B-422E-A38C-F61C43A5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DA4C5D-00F6-4EAE-9522-94BAD7D5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F0D069-24CF-4453-AC47-6C4ADE75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263472-0A2C-4096-BFA8-C28F10291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FBF2E5-E3EA-4B48-8848-77918565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5AA73D-F67F-4266-BDA0-038BE1F2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4F0E90-1367-48DA-9C8C-16BE5575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93DC3B-B011-4102-A9F3-5D8F5D883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667385-08B9-4324-B7D6-1F9BAAD72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525339-E50D-4F5F-9806-333FB72D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9AA29C-B372-4BDF-93B1-5D29A5AF0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8D77E5-B18D-40FB-9249-13528AC27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6A0521-297D-47A6-B147-504FF87A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1C620E-78B0-4486-A19D-BFB1EDFC97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d938f430f4d7c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293B24-784E-41BD-8230-633A3A7C71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0fe62e07634de8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082F77-D37E-4AA2-88B6-DC407D24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0D3963-D511-4AD1-8422-34007C3F8057}"/>
              </a:ext>
            </a:extLst>
            <a:hlinkClick xmlns:a="http://schemas.openxmlformats.org/drawingml/2006/main" xmlns:r="http://schemas.openxmlformats.org/officeDocument/2006/relationships" r:id="rId7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65B116-DB4C-4ECC-AC7B-1E6D66E0F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7089AF-7ED9-45D9-817A-4D03E76A8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2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5DCDA1-45C0-4A40-A8F0-AA7078AA2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3AF8C30-3CA5-4C57-86A3-C434DE41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0CFCE7-3481-4F8B-9E77-56BD9210D4A1}"/>
              </a:ext>
            </a:extLst>
            <a:hlinkClick xmlns:a="http://schemas.openxmlformats.org/drawingml/2006/main" xmlns:r="http://schemas.openxmlformats.org/officeDocument/2006/relationships" r:id="rId8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5CCA631-2C9E-413A-B494-D4A1F3EE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D7D3EB9-DA80-47B8-ABE7-8F4704BA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Play Ode to Joy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7F494FB-8FF1-487F-91F6-5BCB34A06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A short taste of the Digit Music platform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DDB6CEC-F5CF-476C-9E9E-7AD405342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503170"/>
            <a:ext cx="9953625" cy="4976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0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20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209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Make your first notes, then discover what comes next.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7C52BCC-4750-4F5F-A6A7-5FA7CD0292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646a71b5de414c"/>
          <a:stretch xmlns:a="http://schemas.openxmlformats.org/drawingml/2006/main"/>
        </p:blipFill>
        <p:spPr>
          <a:xfrm xmlns:a="http://schemas.openxmlformats.org/drawingml/2006/main">
            <a:off x="2663190" y="3314378"/>
            <a:ext cx="6877050" cy="929331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4BFDE7C-A5A9-411A-9527-3986E3E3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4593431"/>
            <a:ext cx="995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66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066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066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Choose how you’d like to play</a:t>
            </a:r>
          </a:p>
        </p:txBody>
      </p:sp>
      <p:pic>
        <p:nvPic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7B43B0C-D017-4469-AA59-0B4AEFB312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e5709fce0b4ea1"/>
          <a:stretch xmlns:a="http://schemas.openxmlformats.org/drawingml/2006/main"/>
        </p:blipFill>
        <p:spPr>
          <a:xfrm xmlns:a="http://schemas.openxmlformats.org/drawingml/2006/main">
            <a:off x="2663190" y="5127308"/>
            <a:ext cx="1402556" cy="1402556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6470812-AEF4-4A43-80D3-AC8154DF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4819" y="5199698"/>
            <a:ext cx="2986088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24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924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924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iPhone or iPad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C79F795-913F-470F-A1F2-A18574CB9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4819" y="5588794"/>
            <a:ext cx="3076575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63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63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639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Scan or open the app link.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AC9FCB5-8076-401F-AFAA-6508C7D4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4819" y="6068377"/>
            <a:ext cx="2714625" cy="488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714E6D4-0549-4237-9B62-F3E2E2DA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7696" y="6176963"/>
            <a:ext cx="2388870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639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Open Digit Swipe</a:t>
            </a:r>
          </a:p>
        </p:txBody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FCB8765-2E6E-4B9B-BECA-F04D393832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a6cad31b21430d"/>
          <a:stretch xmlns:a="http://schemas.openxmlformats.org/drawingml/2006/main"/>
        </p:blipFill>
        <p:spPr>
          <a:xfrm xmlns:a="http://schemas.openxmlformats.org/drawingml/2006/main">
            <a:off x="8074342" y="5127308"/>
            <a:ext cx="1402556" cy="1402556"/>
          </a:xfrm>
          <a:prstGeom xmlns:a="http://schemas.openxmlformats.org/drawingml/2006/main" prst="rect">
            <a:avLst/>
          </a:prstGeom>
        </p:spPr>
      </p:pic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1F2586F-996D-4704-8BF8-56FC5832D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5971" y="5199698"/>
            <a:ext cx="32575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24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924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924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Play in your browser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7A21449-EC5B-4FC2-BF1D-416E4096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5971" y="5588794"/>
            <a:ext cx="316706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63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639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639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No installation needed.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AD56B95-B91C-4155-9BB9-28EDB7D6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5971" y="6068377"/>
            <a:ext cx="3167063" cy="488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CCAF09F-A2AB-4C4F-9E74-697D28CD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8849" y="6176963"/>
            <a:ext cx="2841308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639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Open web app</a:t>
            </a:r>
          </a:p>
        </p:txBody>
      </p:sp>
      <p:pic>
        <p:nvPicPr>
          <p:cNvPr id="47" name="Open link" descr="Open https://digit-swipe.web.app">
            <a:hlinkClick xmlns:a="http://schemas.openxmlformats.org/drawingml/2006/main" xmlns:r="http://schemas.openxmlformats.org/officeDocument/2006/relationships" r:id="rId1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  <p:pic>
        <p:nvPicPr>
          <p:cNvPr id="48" name="Open link" descr="Open https://apps.apple.com/gb/app/digit-swipe/id6786178266">
            <a:hlinkClick xmlns:a="http://schemas.openxmlformats.org/drawingml/2006/main" xmlns:r="http://schemas.openxmlformats.org/officeDocument/2006/relationships" r:id="rId3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4264819" y="6068377"/>
            <a:ext cx="2714625" cy="488632"/>
          </a:xfrm>
          <a:prstGeom xmlns:a="http://schemas.openxmlformats.org/drawingml/2006/main" prst="rect">
            <a:avLst/>
          </a:prstGeom>
        </p:spPr>
      </p:pic>
      <p:pic>
        <p:nvPicPr>
          <p:cNvPr id="49" name="Open link" descr="Open https://digit-swipe.web.app">
            <a:hlinkClick xmlns:a="http://schemas.openxmlformats.org/drawingml/2006/main" xmlns:r="http://schemas.openxmlformats.org/officeDocument/2006/relationships" r:id="rId5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9675971" y="6068377"/>
            <a:ext cx="3167062" cy="48863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735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9A7A536-5D2E-42E5-A061-5D6ACC72C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901243-9E4F-446C-B53B-0999D02C73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5fe8d1c16b4df3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AD553-6E1D-4D82-AD8A-3112F715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AE6BA-5D00-40CA-A2F9-1C497E0AF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80A60F-8AAB-44EF-99E0-1EB49C5D2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A0CFA2-44B4-426A-BBA8-ABA7BD33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280C3B-BCA9-4231-BA15-C763C2A17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D473F0-0818-4169-A469-AB261ABD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308482-21D8-4C38-93F9-0DE899A7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7B8F0-EAE4-4360-B526-090A9D2B5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B6EB74-FF08-4C48-8E67-0996C9BD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D7F57-0ECB-463C-94B7-DB03ADB51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79E379-6AC7-48E4-84AA-29FED030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C644D0-8865-4AAB-8BBE-F6E29B9C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B6DA57-4A16-4BB2-A35F-BE8AB31B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0C119A-1D21-4C77-8BFF-0CFC39F6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7F3EAC-4EE8-4FCC-A249-A0E6C1F8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D75E99-9099-4AFB-863A-6E4B2A789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3F93D5-BFE2-4685-B027-1F61170F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975E86-730E-4801-8E14-838AF99B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7E28AD-E218-40D9-A23A-B1D3235B60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41c13097c4018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218245-672F-40CB-BDA3-A7C9A9EA14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9a570f17194565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848C89-75CC-4582-8A55-202EECA7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16E66F-3562-4440-A4C1-AB648990BCED}"/>
              </a:ext>
            </a:extLst>
            <a:hlinkClick xmlns:a="http://schemas.openxmlformats.org/drawingml/2006/main" xmlns:r="http://schemas.openxmlformats.org/officeDocument/2006/relationships" r:id="rId3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D8EDA4-FDA2-4FC7-8A7A-236B08B90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2F38E8-54E2-48B0-8A08-25CCC821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3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43AB92-AB3A-4D55-9C44-C7B94366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24F8D54-9D05-4FD1-9573-7E9AD6DC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52A291-B1DB-4C77-A601-FF4E1C56AA67}"/>
              </a:ext>
            </a:extLst>
            <a:hlinkClick xmlns:a="http://schemas.openxmlformats.org/drawingml/2006/main" xmlns:r="http://schemas.openxmlformats.org/officeDocument/2006/relationships" r:id="rId4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D136A7F-F9AD-4403-853B-7FD784C8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2E9A40-FE68-4564-87F0-90AB4FF0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Your instrument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5EA6650-0BAE-4307-A5F2-ECB7BC3F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Tap an arrow, then lift your finger.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16672CE-42A1-4CC0-9EEB-255E5ADD7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557463"/>
            <a:ext cx="5881688" cy="452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09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209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209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1  Choose Player Mode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CF621AB-5E58-476B-9D31-E4AA87DC08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2e972f38ba44da"/>
          <a:srcRect xmlns:a="http://schemas.openxmlformats.org/drawingml/2006/main" l="7000" t="32000" r="8000" b="32000"/>
          <a:stretch xmlns:a="http://schemas.openxmlformats.org/drawingml/2006/main"/>
        </p:blipFill>
        <p:spPr>
          <a:xfrm xmlns:a="http://schemas.openxmlformats.org/drawingml/2006/main">
            <a:off x="2663190" y="3281363"/>
            <a:ext cx="5881688" cy="2443163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8EC4855-9FD8-4367-98CB-BCFE922DF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6698" y="3009900"/>
            <a:ext cx="380048" cy="886778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00E6C6"/>
          </a:solidFill>
          <a:ln xmlns:a="http://schemas.openxmlformats.org/drawingml/2006/main" w="19050">
            <a:solidFill>
              <a:srgbClr val="1C35C0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3E135FC-546A-4998-A32A-3EFFC800E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1631" y="2557463"/>
            <a:ext cx="3800475" cy="452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09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209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209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2  Open Sounds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69D0AC5-12DD-48AA-9C7B-58830DD1CF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27677e3174c76"/>
          <a:stretch xmlns:a="http://schemas.openxmlformats.org/drawingml/2006/main"/>
        </p:blipFill>
        <p:spPr>
          <a:xfrm xmlns:a="http://schemas.openxmlformats.org/drawingml/2006/main">
            <a:off x="10191912" y="3190875"/>
            <a:ext cx="1881817" cy="4071938"/>
          </a:xfrm>
          <a:prstGeom xmlns:a="http://schemas.openxmlformats.org/drawingml/2006/main" prst="rect">
            <a:avLst/>
          </a:prstGeom>
        </p:spPr>
      </p:pic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FD9AD23-017C-4FBB-AFC3-E256AAB57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0656" y="3444240"/>
            <a:ext cx="1140143" cy="3619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00E6C6"/>
          </a:solidFill>
          <a:ln xmlns:a="http://schemas.openxmlformats.org/drawingml/2006/main" w="19050">
            <a:solidFill>
              <a:srgbClr val="1C35C0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A6B6D60-AA68-49F8-B459-845CA287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905500"/>
            <a:ext cx="5881688" cy="380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995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Choose Harp.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DA040A8-2FBC-45BB-8C6B-9B7D5598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6357938"/>
            <a:ext cx="6062663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81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781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781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In Settings: Tap mode · C major.</a:t>
            </a:r>
          </a:p>
          <a:p xmlns:a="http://schemas.openxmlformats.org/drawingml/2006/main">
            <a:pPr algn="l">
              <a:defRPr sz="1781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781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Keep Chords and Sustain off.</a:t>
            </a:r>
          </a:p>
        </p:txBody>
      </p:sp>
      <p:pic>
        <p:nvPicPr>
          <p:cNvPr id="42" name="Open link" descr="Open https://digit-swipe.web.app">
            <a:hlinkClick xmlns:a="http://schemas.openxmlformats.org/drawingml/2006/main" xmlns:r="http://schemas.openxmlformats.org/officeDocument/2006/relationships" r:id="rId1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781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EAB34AD-9A9E-492E-A4FA-C4C9F205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C7C36D-FA3E-4CFE-9E75-3A2C621B21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4cbaf0e797406f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51B6ED-ADC3-46CB-917B-821309F5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C7BBF7-6E8A-4B90-BCB8-E1CE7D2A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EF3E1E-ED3A-4C95-8E2F-5ACFBECB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3A6A8-BD90-448A-9F30-3099CE77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4817F-D1F6-4B56-A5EB-7DA97771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9EDC0-F64F-4DDE-9344-4CF05B68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17E8E-D03C-4396-8418-6D478B66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41AE95-208C-48C9-B9BB-693291417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7696EE-AF35-4104-913B-C1D3E5CE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A7CF0A-2918-410D-B6BC-39BD4AFC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802075-482A-404B-B6F2-8CFF4D93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892170-1FCB-46C4-A48B-D6540523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219FE7-8808-4E96-96BA-2D2E5496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64C5A2-9380-44DE-9F6B-8DE83E8A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4686DB-8E82-47A5-8750-75285855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6C2C5C-A079-4D61-AD91-440D555F5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74A943-34DC-4151-9105-6CCA09557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BE2465-97FB-480D-B9C7-8D9CD311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3E8AB8-3DCE-4FC7-BE60-BE16F5D2C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401865-52DC-472B-9050-B49669820BBE}"/>
              </a:ext>
            </a:extLst>
            <a:hlinkClick xmlns:a="http://schemas.openxmlformats.org/drawingml/2006/main" xmlns:r="http://schemas.openxmlformats.org/officeDocument/2006/relationships" r:id="rId5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1D367A-4D56-4741-9A83-29BB55EF8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0EEB2E-7045-476A-8E1B-4B55652D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4 / 12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DAFB3A-B067-49B3-A1D5-992E77D2B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6AE967-F6C4-4095-8734-12B2DEA8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202A09-1E60-47EA-A507-586B659AA14A}"/>
              </a:ext>
            </a:extLst>
            <a:hlinkClick xmlns:a="http://schemas.openxmlformats.org/drawingml/2006/main" xmlns:r="http://schemas.openxmlformats.org/officeDocument/2006/relationships" r:id="rId6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4C2766-B47E-42E4-A2C5-8D6E8252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C645D6-72C9-4FB3-B8CD-738AD86B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One tune, three ways to follow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78D238-F7DC-4386-AFA6-45EAB2B2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Click the video to watch. Replay whenever you need.</a:t>
            </a:r>
          </a:p>
        </p:txBody>
      </p:sp>
      <p:pic>
        <p:nvPicPr>
          <p:cNvPr id="31" name="" descr="Play Ode Swipe Arrownotes Staff 84bpm.mp4">
            <a:extLst xmlns:a="http://schemas.openxmlformats.org/drawingml/2006/main">
              <a:ext uri="{FF2B5EF4-FFF2-40B4-BE49-F238E27FC236}">
                <a16:creationId xmlns:a16="http://schemas.microsoft.com/office/drawing/2014/main" id="{943A9AB3-A6AB-4C49-83B1-975EAE44DEAD}"/>
              </a:ext>
            </a:extLst>
            <a:hlinkClick xmlns:a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a:videoFile xmlns:a="http://schemas.openxmlformats.org/drawingml/2006/main" xmlns:r="http://schemas.openxmlformats.org/officeDocument/2006/relationships" r:link="rId1"/>
            <p:extLst>
              <p:ext uri="{DAA4B4D4-6D71-4841-9C94-3DE7FCFB9230}">
                <p14:media xmlns:p14="http://schemas.microsoft.com/office/powerpoint/2010/main" xmlns:r="http://schemas.openxmlformats.org/officeDocument/2006/relationships" r:embed="rId2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78c5efc2f02843e4"/>
          <a:stretch xmlns:a="http://schemas.openxmlformats.org/drawingml/2006/main"/>
        </p:blipFill>
        <p:spPr>
          <a:xfrm xmlns:a="http://schemas.openxmlformats.org/drawingml/2006/main">
            <a:off x="3902869" y="2331244"/>
            <a:ext cx="7872413" cy="4428232"/>
          </a:xfrm>
          <a:prstGeom xmlns:a="http://schemas.openxmlformats.org/drawingml/2006/main" prst="rect">
            <a:avLst/>
          </a:prstGeom>
        </p:spPr>
      </p:pic>
      <p:pic>
        <p:nvPicPr>
          <p:cNvPr id="33" name="Open link" descr="Open https://digit-swipe.web.app">
            <a:hlinkClick xmlns:a="http://schemas.openxmlformats.org/drawingml/2006/main" xmlns:r="http://schemas.openxmlformats.org/officeDocument/2006/relationships" r:id="rId3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271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7E9B622-34EC-4B18-88C0-2AF88C0AE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2FEBD-89A2-4B1C-A709-89FA21BFDF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6ecbf88e24118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B00D59-7C8A-48F2-BA4B-5F9F53C0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6EF530-BCE7-4D06-BE04-0CD1267A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68BB3-E8E5-44B0-95CB-98BCD8662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E93FE-B7E5-4778-A60F-9DA61D5E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77B5EC-F624-4378-AB6F-3335CD8F0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B5745A-BC2A-4AFE-8B11-48D46A086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A380FF-0A9A-45AE-B061-76A0CD1E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C2AC32-A45B-4F60-A5AC-A161C6CF2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CA998-BBB0-4DA5-8CDA-B947C3D9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91D4E8-D2C0-44D8-8ADA-B790912C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5D009C-0C1D-4982-B660-D9105820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6E4F88-C82F-4D9B-8011-85F89F23C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8B3BB0-8327-486D-BFEC-60805D46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E96ABD-9AC1-4F01-9EB0-472A34975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1E5F42-C766-4EA1-BB8B-F78E62A3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BCDA76-1199-47CE-BCDA-6AFA0B481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32F2DA-94A5-40A3-BB6E-CC6DDDDB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46CF38-F1EC-43AC-A256-BD6A8FA54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4F759A-B910-47BC-8A14-BB8FFAF641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91a65694e045e4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F8DE75-0FD2-4639-8AE7-50CCA5EA4C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c7acabf9eb4a85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D07C29-1608-4A6E-A6CA-60510759F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49C38C-43DE-4F0A-ACE2-FB8F0F0BF5D1}"/>
              </a:ext>
            </a:extLst>
            <a:hlinkClick xmlns:a="http://schemas.openxmlformats.org/drawingml/2006/main" xmlns:r="http://schemas.openxmlformats.org/officeDocument/2006/relationships" r:id="rId6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A2F409-06B7-4EBA-A585-D98A2AABD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648E38C-E743-46A7-B480-6EC838F4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5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DB7457-8DAD-4D90-8A46-07745319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13335B4-D1CD-42D4-BA9D-4EB7BDD4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1BE5AC-2C26-49B2-B2DF-D51E2490C422}"/>
              </a:ext>
            </a:extLst>
            <a:hlinkClick xmlns:a="http://schemas.openxmlformats.org/drawingml/2006/main" xmlns:r="http://schemas.openxmlformats.org/officeDocument/2006/relationships" r:id="rId7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C38EF2D-EC6B-457D-8AB3-7BD190FF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F52F84-D264-4E24-875C-BA3C73B7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Your first four notes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C70C624-A4E7-410A-9246-083DC456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One arrow is one beat. Lift your finger between notes.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8FDC5CE-EBBB-482D-8F09-6C1183DB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593657"/>
            <a:ext cx="10315575" cy="4976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80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280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280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Listen once. Then copy these four presses.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42408CA-0E3F-40BF-B768-4C66C59045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2a22663c2741b9"/>
          <a:stretch xmlns:a="http://schemas.openxmlformats.org/drawingml/2006/main"/>
        </p:blipFill>
        <p:spPr>
          <a:xfrm xmlns:a="http://schemas.openxmlformats.org/drawingml/2006/main">
            <a:off x="4572476" y="3552825"/>
            <a:ext cx="6533198" cy="1719263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7530EC9-0AD9-4713-A9EA-BBB3FCA7B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815013"/>
            <a:ext cx="4433888" cy="5248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E57058C-5F1F-4AE2-B81A-DB9C42318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4165" y="5941695"/>
            <a:ext cx="4071938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Hear the first four notes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43F7610-0BD2-4715-A13F-E61F94C9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613" y="5905500"/>
            <a:ext cx="5338763" cy="5881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66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066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066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Up-right twice. Left. Right.</a:t>
            </a:r>
          </a:p>
        </p:txBody>
      </p:sp>
      <p:pic>
        <p:nvPicPr>
          <p:cNvPr id="39" name="Audio: First_Four_Notes.mp3" descr="Play First Four Notes.mp3">
            <a:hlinkClick xmlns:a="http://schemas.openxmlformats.org/drawingml/2006/main" action="ppaction://media"/>
          </p:cNvPr>
          <p:cNvPicPr/>
          <p:nvPr>
            <a:audioFile xmlns:a="http://schemas.openxmlformats.org/drawingml/2006/main" xmlns:r="http://schemas.openxmlformats.org/officeDocument/2006/relationships" r:link="rId1"/>
            <p:extLst>
              <p:ext uri="{DAA4B4D4-6D71-4841-9C94-3DE7FCFB9230}">
                <p14:media xmlns:p14="http://schemas.microsoft.com/office/powerpoint/2010/main" xmlns:r="http://schemas.openxmlformats.org/officeDocument/2006/relationships" r:embed="rId2"/>
              </p:ext>
            </p:extLst>
          </p:nvPr>
        </p:nvPicPr>
        <p:blipFill>
          <a:blip xmlns:a="http://schemas.openxmlformats.org/drawingml/2006/main" xmlns:r="http://schemas.openxmlformats.org/officeDocument/2006/relationships" r:embed="rId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663190" y="5815012"/>
            <a:ext cx="4433888" cy="524828"/>
          </a:xfrm>
          <a:prstGeom xmlns:a="http://schemas.openxmlformats.org/drawingml/2006/main" prst="rect">
            <a:avLst/>
          </a:prstGeom>
        </p:spPr>
      </p:pic>
      <p:pic>
        <p:nvPicPr>
          <p:cNvPr id="40" name="Open link" descr="Open https://digit-swipe.web.app">
            <a:hlinkClick xmlns:a="http://schemas.openxmlformats.org/drawingml/2006/main" xmlns:r="http://schemas.openxmlformats.org/officeDocument/2006/relationships" r:id="rId4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5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266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590A4BA-195C-4BE4-8322-597C54A17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A234C8-66FB-4BF2-89DC-989E704AC8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81ee83cf264016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1ECD6F-16E3-4DDC-9790-960100C0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5BDAC-6E08-43A1-ADF6-F26A9966D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9F3C1-0627-4FCF-BDD4-31B360A47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D0DA57-B9E4-42BC-AA60-57BA7C38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D3BDA-F77E-44F4-B8F2-D99FF39C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04F79-60C7-40A5-A09B-598E4108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00454-695D-482F-A778-066F445F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F539DF-48AF-4E63-B2BB-534E2A91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55914F-897C-40A2-966D-1839D775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BBD6AB-6568-4F59-97B4-43F8315F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0E1DA0-4D28-41D8-BAC2-714EDCD9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34A66D-773B-433B-9737-FAD5D3C10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CFFF0A-7F15-4CB3-AFDF-A1FFD3C26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C0DDD9-177D-4CAD-8693-4A4A7898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6D3466-DF4A-4A13-A925-C8597578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E84CC4-ED61-44B9-AB49-CB5F1904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F8DE1D-080B-4339-9374-3CF296E05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35FB95-F175-4319-80CF-6388FB5E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022F0-88D2-4E69-B70B-370D9A65FE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cd90d9bc9e4885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43EF50-BDFE-402C-967C-AD31B6E85C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b8ced8e104a9d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6D98E5-0846-4B58-94FF-4F0F0254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ED6455-B9E9-421B-9D22-FB74BB1D2F70}"/>
              </a:ext>
            </a:extLst>
            <a:hlinkClick xmlns:a="http://schemas.openxmlformats.org/drawingml/2006/main" xmlns:r="http://schemas.openxmlformats.org/officeDocument/2006/relationships" r:id="rId6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83669F-6F5B-46A6-AC95-61A5F56BC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7103DF-A5D5-4267-BEE5-8FEDD5E8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6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AE64556-82A9-4556-8A3E-5C191776B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A97C89B-0970-4E16-8BCA-99FA8A59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A01FB2-3518-45E0-A2BE-A553B220F45F}"/>
              </a:ext>
            </a:extLst>
            <a:hlinkClick xmlns:a="http://schemas.openxmlformats.org/drawingml/2006/main" xmlns:r="http://schemas.openxmlformats.org/officeDocument/2006/relationships" r:id="rId7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D8C495-0693-4A78-8763-1BDA727D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855BAE3-02F1-4E28-999D-E13E8B8A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The next four notes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E865BD5-7A5B-4DDE-81EC-4E6E000FE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Repeat a short part until it feels comfortable.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C7F9AFC-918C-43F1-A466-8279489B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593657"/>
            <a:ext cx="10315575" cy="4976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80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280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280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The tune comes back down.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8C745F3-1E83-47E3-9806-7E7CA2BF83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399b1cc9c4ef5"/>
          <a:stretch xmlns:a="http://schemas.openxmlformats.org/drawingml/2006/main"/>
        </p:blipFill>
        <p:spPr>
          <a:xfrm xmlns:a="http://schemas.openxmlformats.org/drawingml/2006/main">
            <a:off x="4572476" y="3552825"/>
            <a:ext cx="6533198" cy="1719263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F8D96AB-BDC3-46D8-9535-F410E2D1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815013"/>
            <a:ext cx="4433888" cy="5248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7C46DF0-5A51-4F0F-95E3-0FA0F75FB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4165" y="5941695"/>
            <a:ext cx="4071938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Hear the next four notes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283C5A6-10EC-4E3B-AE86-1D274E24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7613" y="5905500"/>
            <a:ext cx="5338763" cy="5881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66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066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066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Right. Left. Up-right. Up-left.</a:t>
            </a:r>
          </a:p>
        </p:txBody>
      </p:sp>
      <p:pic>
        <p:nvPicPr>
          <p:cNvPr id="39" name="Audio: Next_Four_Notes.mp3" descr="Play Next Four Notes.mp3">
            <a:hlinkClick xmlns:a="http://schemas.openxmlformats.org/drawingml/2006/main" action="ppaction://media"/>
          </p:cNvPr>
          <p:cNvPicPr/>
          <p:nvPr>
            <a:audioFile xmlns:a="http://schemas.openxmlformats.org/drawingml/2006/main" xmlns:r="http://schemas.openxmlformats.org/officeDocument/2006/relationships" r:link="rId1"/>
            <p:extLst>
              <p:ext uri="{DAA4B4D4-6D71-4841-9C94-3DE7FCFB9230}">
                <p14:media xmlns:p14="http://schemas.microsoft.com/office/powerpoint/2010/main" xmlns:r="http://schemas.openxmlformats.org/officeDocument/2006/relationships" r:embed="rId2"/>
              </p:ext>
            </p:extLst>
          </p:nvPr>
        </p:nvPicPr>
        <p:blipFill>
          <a:blip xmlns:a="http://schemas.openxmlformats.org/drawingml/2006/main" xmlns:r="http://schemas.openxmlformats.org/officeDocument/2006/relationships" r:embed="rId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663190" y="5815012"/>
            <a:ext cx="4433888" cy="524828"/>
          </a:xfrm>
          <a:prstGeom xmlns:a="http://schemas.openxmlformats.org/drawingml/2006/main" prst="rect">
            <a:avLst/>
          </a:prstGeom>
        </p:spPr>
      </p:pic>
      <p:pic>
        <p:nvPicPr>
          <p:cNvPr id="40" name="Open link" descr="Open https://digit-swipe.web.app">
            <a:hlinkClick xmlns:a="http://schemas.openxmlformats.org/drawingml/2006/main" xmlns:r="http://schemas.openxmlformats.org/officeDocument/2006/relationships" r:id="rId4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5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619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1B957AF-FFC7-47C9-903E-1E83BACF4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453321-5CD8-473D-80BA-B0E8C58B70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b58af85e004ef6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8DDE4A-602B-4030-932E-5DE7555E4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4968B-078B-48F5-B463-EFA524EFE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F62431-F61A-4D3E-B6B5-0537495EB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28999F-50C3-4142-B25B-7421AAC6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F7912-D3F9-4DD4-B1E6-2EE82B3C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1E3A4F-6DE1-4D5F-9F50-C52B82D5B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11785-75C8-4A2F-AC44-839988BAB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44950A-78A5-47DC-9090-5405616AD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EB1F6D-F6F3-40D6-A643-56E02C23A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1A94D-E102-40BD-ACAC-76EE0CCD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0CEFD8-6B50-47F2-9974-9E11ECD5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84671C-3DCF-4C97-96C0-B12D9339B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2F94EE-125E-49DF-9594-A2D53686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7E294A-25F1-4BD5-BDD7-289733BB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A8C1F7-38BA-4031-BB61-71FE934E7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ADE6BF-5557-400F-B7F4-D052A766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C6497-0F9C-427B-AC87-4D0E12A2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86ABD8-A7EF-4EF5-8608-C744A45F1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AFCB35-0CC9-487B-A863-A82C1287EE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56eb2d6a44119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65F69D-02FF-4398-BE2B-D28B2EA6AE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0e175f644a4c4f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E190D6-6A6A-4577-B1B4-C37D33E2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D8EEC4-A004-4511-8AC7-D2BB4E03DFFF}"/>
              </a:ext>
            </a:extLst>
            <a:hlinkClick xmlns:a="http://schemas.openxmlformats.org/drawingml/2006/main" xmlns:r="http://schemas.openxmlformats.org/officeDocument/2006/relationships" r:id="rId9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36729C-EF9E-4B32-81F4-5DE46E37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2D52FE-55E6-4F50-9D07-3B31057B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7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C1E1A9-78A8-4AD2-82BE-80C8159FB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B61FE2-E9DE-4A41-A418-37F1B5E8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C8F7E9-805D-4AC0-9504-FD7D4DCD1A1B}"/>
              </a:ext>
            </a:extLst>
            <a:hlinkClick xmlns:a="http://schemas.openxmlformats.org/drawingml/2006/main" xmlns:r="http://schemas.openxmlformats.org/officeDocument/2006/relationships" r:id="rId10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CB09669-B8F3-4AD5-AC75-0A56C484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A03999F-695E-4CBD-9E5C-50A8B8FF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Your opening with a beat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08CE847-93AC-43B4-86B0-41A624BCD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You’ve made a start. Try it again, or explore what comes next.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37D1BE6-72CA-4DD8-ACC6-1A8597D48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602706"/>
            <a:ext cx="10315575" cy="814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280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280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280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Listen for four count-in beats, then play from the first arrow.</a:t>
            </a:r>
          </a:p>
        </p:txBody>
      </p:sp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8417030-A706-4B3A-83F4-435C2C999B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7b6073e8946db"/>
          <a:stretch xmlns:a="http://schemas.openxmlformats.org/drawingml/2006/main"/>
        </p:blipFill>
        <p:spPr>
          <a:xfrm xmlns:a="http://schemas.openxmlformats.org/drawingml/2006/main">
            <a:off x="2663190" y="3758256"/>
            <a:ext cx="10351770" cy="1398888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DC5BE8C-0F29-4828-B385-7D7A95E1B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815013"/>
            <a:ext cx="4931569" cy="5248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C90EB56-4E25-46BF-8221-C9F392F62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4165" y="5941695"/>
            <a:ext cx="4569619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Hear the tune with the beat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8335A9A-6A10-49A7-AEFF-4B368841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4806" y="5815013"/>
            <a:ext cx="4931569" cy="5248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1F7AC53-6DEC-424D-B678-569D8B83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5781" y="5941695"/>
            <a:ext cx="4569619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Play with the Hip Hop beat</a:t>
            </a:r>
          </a:p>
        </p:txBody>
      </p:sp>
      <p:pic>
        <p:nvPicPr>
          <p:cNvPr id="40" name="Audio: Ode_Opening_With_Mellow_Beat_84bpm.mp3" descr="Play Ode Opening With Hip Hop Beat 84bpm.mp3">
            <a:hlinkClick xmlns:a="http://schemas.openxmlformats.org/drawingml/2006/main" action="ppaction://media"/>
          </p:cNvPr>
          <p:cNvPicPr/>
          <p:nvPr>
            <a:audioFile xmlns:a="http://schemas.openxmlformats.org/drawingml/2006/main" xmlns:r="http://schemas.openxmlformats.org/officeDocument/2006/relationships" r:link="rId1"/>
            <p:extLst>
              <p:ext uri="{DAA4B4D4-6D71-4841-9C94-3DE7FCFB9230}">
                <p14:media xmlns:p14="http://schemas.microsoft.com/office/powerpoint/2010/main" xmlns:r="http://schemas.openxmlformats.org/officeDocument/2006/relationships" r:embed="rId2"/>
              </p:ext>
            </p:extLst>
          </p:nvPr>
        </p:nvPicPr>
        <p:blipFill>
          <a:blip xmlns:a="http://schemas.openxmlformats.org/drawingml/2006/main" xmlns:r="http://schemas.openxmlformats.org/officeDocument/2006/relationships" r:embed="rId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663190" y="5815012"/>
            <a:ext cx="4931569" cy="524828"/>
          </a:xfrm>
          <a:prstGeom xmlns:a="http://schemas.openxmlformats.org/drawingml/2006/main" prst="rect">
            <a:avLst/>
          </a:prstGeom>
        </p:spPr>
      </p:pic>
      <p:pic>
        <p:nvPicPr>
          <p:cNvPr id="41" name="Audio: Mellow_Beat_8_Beats_Count_In_84bpm.mp3" descr="Play Hip Hop Beat 8 Beats Count In 84bpm.mp3">
            <a:hlinkClick xmlns:a="http://schemas.openxmlformats.org/drawingml/2006/main" action="ppaction://media"/>
          </p:cNvPr>
          <p:cNvPicPr/>
          <p:nvPr>
            <a:audioFile xmlns:a="http://schemas.openxmlformats.org/drawingml/2006/main" xmlns:r="http://schemas.openxmlformats.org/officeDocument/2006/relationships" r:link="rId4"/>
            <p:extLst>
              <p:ext uri="{DAA4B4D4-6D71-4841-9C94-3DE7FCFB9230}">
                <p14:media xmlns:p14="http://schemas.microsoft.com/office/powerpoint/2010/main" xmlns:r="http://schemas.openxmlformats.org/officeDocument/2006/relationships" r:embed="rId5"/>
              </p:ext>
            </p:extLst>
          </p:nvPr>
        </p:nvPicPr>
        <p:blipFill>
          <a:blip xmlns:a="http://schemas.openxmlformats.org/drawingml/2006/main" xmlns:r="http://schemas.openxmlformats.org/officeDocument/2006/relationships" r:embed="rId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7974806" y="5815012"/>
            <a:ext cx="4931569" cy="524828"/>
          </a:xfrm>
          <a:prstGeom xmlns:a="http://schemas.openxmlformats.org/drawingml/2006/main" prst="rect">
            <a:avLst/>
          </a:prstGeom>
        </p:spPr>
      </p:pic>
      <p:pic>
        <p:nvPicPr>
          <p:cNvPr id="42" name="Open link" descr="Open https://digit-swipe.web.app">
            <a:hlinkClick xmlns:a="http://schemas.openxmlformats.org/drawingml/2006/main" xmlns:r="http://schemas.openxmlformats.org/officeDocument/2006/relationships" r:id="rId7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8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618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D432CF8-E62B-43A8-91BD-7E26942AB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C484CF-8745-4EFF-ABF5-FAB25AF93D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7d983891a84e06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F5CC1F-07E1-4D3B-BFBF-C669BDD1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B98FF-B92F-4E45-B1BD-34757713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A8E182-CF5F-47E4-8F01-B85AAD22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AA004D-D1D6-477C-995F-FA59D440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3344D7-F278-49F8-84F9-7A0E095D4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9832AB-51B5-48BD-84ED-F69619868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C22AE5-8E39-4739-9B0E-D2C42CD4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399A5-AA69-4CF0-9382-F5C8AE4A8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CE7E01-C450-42B0-9BAB-C90A9EF2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92E90C-CC3D-4396-B17C-96735083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FD03C2-A3D0-4B5F-B4DB-035A7CCCB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3455F-7010-4F51-B1F5-28259DA0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781C6C-F016-4F71-8440-5E67B8C2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8A5629-9D72-48EE-8C4C-BC138D89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44471D-EA98-4227-AD4C-2C2AD76F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7A46E-0881-4A0D-8988-E8101058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366CB-185B-4273-9EEF-59B46B99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A94E6E-D6A7-4AA2-9161-E34BE76A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FC4FA9-E2D6-4C15-B589-893338E71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AA5741-6A1A-450D-AAFC-3C13719D7D12}"/>
              </a:ext>
            </a:extLst>
            <a:hlinkClick xmlns:a="http://schemas.openxmlformats.org/drawingml/2006/main" xmlns:r="http://schemas.openxmlformats.org/officeDocument/2006/relationships" r:id="rId5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ECE4D1-7BB2-412C-A199-D98505D86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57D16C-628A-48AC-81D8-52DCC752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8 / 12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F70DA6-1E72-4CEF-B203-8D7CFB17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B0CFB4-9B8D-4002-8851-3DB61B0F2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DDE666-E7E0-46D3-9BF0-9895C52373E9}"/>
              </a:ext>
            </a:extLst>
            <a:hlinkClick xmlns:a="http://schemas.openxmlformats.org/drawingml/2006/main" xmlns:r="http://schemas.openxmlformats.org/officeDocument/2006/relationships" r:id="rId6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C3A5FD-3580-48B3-BDBA-A85F39F3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C80933-7815-4ED4-A311-9A8A83A2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The full melody with the beat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CC49726-088F-45A3-B4BD-290BE0B9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Watch both rows, then try the full melody on the next slide.</a:t>
            </a:r>
          </a:p>
        </p:txBody>
      </p:sp>
      <p:pic>
        <p:nvPicPr>
          <p:cNvPr id="31" name="" descr="Play Ode Full Melody Swipe Arrownotes 84bpm.mp4">
            <a:extLst xmlns:a="http://schemas.openxmlformats.org/drawingml/2006/main">
              <a:ext uri="{FF2B5EF4-FFF2-40B4-BE49-F238E27FC236}">
                <a16:creationId xmlns:a16="http://schemas.microsoft.com/office/drawing/2014/main" id="{D987B5A1-D256-4F64-98A0-BBE50C4524E8}"/>
              </a:ext>
            </a:extLst>
            <a:hlinkClick xmlns:a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a:videoFile xmlns:a="http://schemas.openxmlformats.org/drawingml/2006/main" xmlns:r="http://schemas.openxmlformats.org/officeDocument/2006/relationships" r:link="rId1"/>
            <p:extLst>
              <p:ext uri="{DAA4B4D4-6D71-4841-9C94-3DE7FCFB9230}">
                <p14:media xmlns:p14="http://schemas.microsoft.com/office/powerpoint/2010/main" xmlns:r="http://schemas.openxmlformats.org/officeDocument/2006/relationships" r:embed="rId2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9c855728dd6245c3"/>
          <a:stretch xmlns:a="http://schemas.openxmlformats.org/drawingml/2006/main"/>
        </p:blipFill>
        <p:spPr>
          <a:xfrm xmlns:a="http://schemas.openxmlformats.org/drawingml/2006/main">
            <a:off x="3902869" y="2331244"/>
            <a:ext cx="7872413" cy="4428232"/>
          </a:xfrm>
          <a:prstGeom xmlns:a="http://schemas.openxmlformats.org/drawingml/2006/main" prst="rect">
            <a:avLst/>
          </a:prstGeom>
        </p:spPr>
      </p:pic>
      <p:pic>
        <p:nvPicPr>
          <p:cNvPr id="33" name="Open link" descr="Open https://digit-swipe.web.app">
            <a:hlinkClick xmlns:a="http://schemas.openxmlformats.org/drawingml/2006/main" xmlns:r="http://schemas.openxmlformats.org/officeDocument/2006/relationships" r:id="rId3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15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E5613FC-6DAC-4A2B-88D8-BEC08C9D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906822-AE3A-41D5-9074-BAA5E986C9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3e6faea124844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E30B26-F57A-44C6-A464-638322D7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B1493-9123-4079-9E23-68F8A9D9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A59D8-BB73-4401-8949-2DF63BF5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AF6581-2D42-430B-A8DA-F9E7593E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404FA-DAE9-428C-990C-C0284143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681BDB-5BD6-47E1-9883-41F2B47A5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0E3487-D379-4631-A2C5-BB779229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0EE3D-25BC-4D8C-87B2-A20B74CA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27486-5A28-4C41-A898-80073C8F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70C07-A875-4948-9F74-545F4C2C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DF599E-7B41-4230-8E8B-CADEA87D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C2E9EE-49D4-4599-BC4E-D2CBB829D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8A149E-4287-4338-9701-7AF9C9DC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75824A-C471-4291-B14C-2767CB27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D2F105-35E7-4A5A-8D10-A77BD6FF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FEBC15-75EF-482B-B5DE-07FFCBF5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F1F5E7-1842-4B0D-8598-03C65E6E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A117D2-F207-4FD4-8600-89D8666A9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5C05E1-C2A0-4B04-BE49-3EE7E18507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73981b6fa48c0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0A53C5-488D-4C8D-B581-B103AA6C01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02248fe8b342a9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98A95A-4279-49D6-AC53-2FDFA376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4BA2E1-36D4-4250-87EE-04E6F2096EA8}"/>
              </a:ext>
            </a:extLst>
            <a:hlinkClick xmlns:a="http://schemas.openxmlformats.org/drawingml/2006/main" xmlns:r="http://schemas.openxmlformats.org/officeDocument/2006/relationships" r:id="rId6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46B4F5-A3B3-41F8-AB01-E1388638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AAFE2B-50A3-448C-8C2A-EEF9BBE2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9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A18B5B-6AFF-4949-A8F2-739D91119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E93C22-2100-45CC-81CE-5D9F02524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5C19104-6708-4DAD-BE15-183AAE743615}"/>
              </a:ext>
            </a:extLst>
            <a:hlinkClick xmlns:a="http://schemas.openxmlformats.org/drawingml/2006/main" xmlns:r="http://schemas.openxmlformats.org/officeDocument/2006/relationships" r:id="rId7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5C1418-DA83-4E3E-8CB9-61802B01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815667-E61A-4644-94AD-432E145B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Your turn: the full melody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535AE6F-DE82-4E11-BA56-7EC0C547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Follow the gaps. Hold the final C until its coloured box ends.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A868364-EB23-4CFC-8B56-10ADCD13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575560"/>
            <a:ext cx="1035177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066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066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066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Four count-in beats. Play the top row, then the bottom row.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651A777-651C-4FA7-838B-D3ACCBCB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3498532"/>
            <a:ext cx="452438" cy="452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852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1</a:t>
            </a:r>
          </a:p>
        </p:txBody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49FBEA1-A4A1-4840-AC7E-8D22BA71D4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3b551f87554598"/>
          <a:stretch xmlns:a="http://schemas.openxmlformats.org/drawingml/2006/main"/>
        </p:blipFill>
        <p:spPr>
          <a:xfrm xmlns:a="http://schemas.openxmlformats.org/drawingml/2006/main">
            <a:off x="3178969" y="3467735"/>
            <a:ext cx="9772650" cy="622617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622A3F8-60AE-4B7D-910B-B4A167C99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4819650"/>
            <a:ext cx="452438" cy="452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852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2</a:t>
            </a:r>
          </a:p>
        </p:txBody>
      </p:sp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5601EC3-7A14-4039-AA37-C616763275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df458d135844ea"/>
          <a:stretch xmlns:a="http://schemas.openxmlformats.org/drawingml/2006/main"/>
        </p:blipFill>
        <p:spPr>
          <a:xfrm xmlns:a="http://schemas.openxmlformats.org/drawingml/2006/main">
            <a:off x="3178969" y="4779804"/>
            <a:ext cx="9772650" cy="622617"/>
          </a:xfrm>
          <a:prstGeom xmlns:a="http://schemas.openxmlformats.org/drawingml/2006/main" prst="rect">
            <a:avLst/>
          </a:prstGeom>
        </p:spPr>
      </p:pic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98B56E6-B436-47D5-8925-255A33889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995988"/>
            <a:ext cx="5429250" cy="5248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6EF20EE-AA64-423C-88B3-614D44E2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4165" y="6122670"/>
            <a:ext cx="5067300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71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1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Play the full Hip Hop backing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31CA334-63BD-4E9C-B226-9710099C3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6131719"/>
            <a:ext cx="389096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995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C major   84 BPM</a:t>
            </a:r>
          </a:p>
        </p:txBody>
      </p:sp>
      <p:pic>
        <p:nvPicPr>
          <p:cNvPr id="42" name="Audio: Mellow_Full_Melody_Backing_84bpm.mp3" descr="Play Hip Hop Full Melody Backing 84bpm.mp3">
            <a:hlinkClick xmlns:a="http://schemas.openxmlformats.org/drawingml/2006/main" action="ppaction://media"/>
          </p:cNvPr>
          <p:cNvPicPr/>
          <p:nvPr>
            <a:audioFile xmlns:a="http://schemas.openxmlformats.org/drawingml/2006/main" xmlns:r="http://schemas.openxmlformats.org/officeDocument/2006/relationships" r:link="rId1"/>
            <p:extLst>
              <p:ext uri="{DAA4B4D4-6D71-4841-9C94-3DE7FCFB9230}">
                <p14:media xmlns:p14="http://schemas.microsoft.com/office/powerpoint/2010/main" xmlns:r="http://schemas.openxmlformats.org/officeDocument/2006/relationships" r:embed="rId2"/>
              </p:ext>
            </p:extLst>
          </p:nvPr>
        </p:nvPicPr>
        <p:blipFill>
          <a:blip xmlns:a="http://schemas.openxmlformats.org/drawingml/2006/main" xmlns:r="http://schemas.openxmlformats.org/officeDocument/2006/relationships" r:embed="rId3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663190" y="5995988"/>
            <a:ext cx="5429250" cy="524828"/>
          </a:xfrm>
          <a:prstGeom xmlns:a="http://schemas.openxmlformats.org/drawingml/2006/main" prst="rect">
            <a:avLst/>
          </a:prstGeom>
        </p:spPr>
      </p:pic>
      <p:pic>
        <p:nvPicPr>
          <p:cNvPr id="43" name="Open link" descr="Open https://digit-swipe.web.app">
            <a:hlinkClick xmlns:a="http://schemas.openxmlformats.org/drawingml/2006/main" xmlns:r="http://schemas.openxmlformats.org/officeDocument/2006/relationships" r:id="rId4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5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64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2AB5185-6249-45D0-B8C5-FCFCCE7B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129774-7E80-4FDE-ADAE-6648E55124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133d2669fb49b7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23F5B6-5A4B-4C88-A5FC-0CEBC93B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E545A-6657-4A81-855C-1A45083D7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E269A1-9A3B-4F72-86D0-6C71532C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729D9-DE66-432A-88E8-C166884B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B205BA-97AF-49BD-A19A-27A8BA45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16CE5-2381-436C-B91F-48756ADB6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67EF7-53AD-4C9F-85F4-D9C22A9C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68E331-6E1A-43A3-B8F1-5C3ACF2C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8AD9C8-3889-4828-929E-25FF4473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2A36A-00E3-4E02-8C60-BAB76A5E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619CCA-0638-43DE-B15F-1646532A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54250-D940-4B89-99CF-F973018C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2B697-B4AA-42AA-9AA6-4804FE1B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91B1A-E623-4A6C-AECC-22E2B0E3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D7254E-5123-476A-8C68-650FD87D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44B9A6-1366-454B-A7C2-468D3514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19E7A7-E1E2-4C69-A2D3-A4373E9C3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85E157-37E1-4095-9719-7998C924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815DEE-8DE2-4A09-83A8-196994033A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a4bef29efa4b0a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3E681E-ACF6-4D53-B6F1-7570C01645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54a50fdfbc49e2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B09E26-36BC-4ACB-8B8B-C15A0B632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1A2DA0-8DAB-427B-9C58-8BEAFB048F72}"/>
              </a:ext>
            </a:extLst>
            <a:hlinkClick xmlns:a="http://schemas.openxmlformats.org/drawingml/2006/main" xmlns:r="http://schemas.openxmlformats.org/officeDocument/2006/relationships" r:id="rId3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BA366F-FF38-4147-8BB3-22F635C5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B08E10-4E10-4FAA-89E8-D334F8EE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10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C66398-9C57-4380-99CD-B3CC107A3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719DE6-85AA-4259-9169-3DCB49C1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D70D53-22A9-413A-A9B2-45F119F0915C}"/>
              </a:ext>
            </a:extLst>
            <a:hlinkClick xmlns:a="http://schemas.openxmlformats.org/drawingml/2006/main" xmlns:r="http://schemas.openxmlformats.org/officeDocument/2006/relationships" r:id="rId4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B785570-842B-4E1F-B2E7-6FBE79BA9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53E97D9-4FF3-4C4D-B9B0-C99246C3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A platform that supports your teaching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7F4D879-FC2B-4D12-9EB9-BD9E790D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Confidence to lead inclusive music lessons and activities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F44DF25-91FD-4589-9056-9D4ECF2180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259c9f09034a33"/>
          <a:srcRect xmlns:a="http://schemas.openxmlformats.org/drawingml/2006/main" l="3772" t="28846" r="68211" b="42115"/>
          <a:stretch xmlns:a="http://schemas.openxmlformats.org/drawingml/2006/main"/>
        </p:blipFill>
        <p:spPr>
          <a:xfrm xmlns:a="http://schemas.openxmlformats.org/drawingml/2006/main">
            <a:off x="2663190" y="2783681"/>
            <a:ext cx="3031331" cy="2045018"/>
          </a:xfrm>
          <a:prstGeom xmlns:a="http://schemas.openxmlformats.org/drawingml/2006/main" prst="rect">
            <a:avLst/>
          </a:prstGeom>
        </p:spPr>
      </p:pic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58F3B6E-89AF-4961-83CA-FF513A19C2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916c2d6d804897"/>
          <a:srcRect xmlns:a="http://schemas.openxmlformats.org/drawingml/2006/main" l="35237" t="27885" r="35237" b="41923"/>
          <a:stretch xmlns:a="http://schemas.openxmlformats.org/drawingml/2006/main"/>
        </p:blipFill>
        <p:spPr>
          <a:xfrm xmlns:a="http://schemas.openxmlformats.org/drawingml/2006/main">
            <a:off x="6192202" y="2783681"/>
            <a:ext cx="3167063" cy="2045018"/>
          </a:xfrm>
          <a:prstGeom xmlns:a="http://schemas.openxmlformats.org/drawingml/2006/main" prst="rect">
            <a:avLst/>
          </a:prstGeom>
        </p:spPr>
      </p:pic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44A75F0-56A6-43CC-A8B2-12984F0DF7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e885cb38d44682"/>
          <a:srcRect xmlns:a="http://schemas.openxmlformats.org/drawingml/2006/main" l="69720" t="31346" r="6897" b="45192"/>
          <a:stretch xmlns:a="http://schemas.openxmlformats.org/drawingml/2006/main"/>
        </p:blipFill>
        <p:spPr>
          <a:xfrm xmlns:a="http://schemas.openxmlformats.org/drawingml/2006/main">
            <a:off x="9938385" y="2783681"/>
            <a:ext cx="2940844" cy="2045018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9C91408-A030-4B14-9DF8-56790030B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045869"/>
            <a:ext cx="3167063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995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Accessible instruments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F647BA9-C151-4821-9480-B2CA284C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679281"/>
            <a:ext cx="3121819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852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Turn devices into instruments.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9F3F4DF4-B7A1-4A19-B2D8-FE08D99F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2202" y="5045869"/>
            <a:ext cx="3302794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995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Ready-to-teach lessons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612B06-8F6C-41AB-B7CC-62BE6A4C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2202" y="5679281"/>
            <a:ext cx="3121819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852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Guidance and musical resources together.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34BC4D4-492F-44CB-856A-C243440D2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8385" y="5045869"/>
            <a:ext cx="3121819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995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1995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Support to get started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5A8E9CD-246B-49E0-9460-EF7FF7F2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8385" y="5679281"/>
            <a:ext cx="2986088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852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Onboarding and practical help for your school.</a:t>
            </a:r>
          </a:p>
        </p:txBody>
      </p:sp>
      <p:pic>
        <p:nvPicPr>
          <p:cNvPr id="43" name="Open link" descr="Open https://digit-swipe.web.app">
            <a:hlinkClick xmlns:a="http://schemas.openxmlformats.org/drawingml/2006/main" xmlns:r="http://schemas.openxmlformats.org/officeDocument/2006/relationships" r:id="rId1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752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D8C91AB-43C4-43BA-8C34-1C6EA19F1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BD31DB-75D4-43D8-9F30-92C4548A5B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eca1b2e91048c3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0F61E5-2D08-45E0-BF9A-C7E3616A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10299-E571-4745-95EB-1248786D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BF470-101F-4D6D-B119-A4F523BB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B017C8-52B6-47D5-B914-8446DF45E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A89DD5-0B42-47F0-8F44-64D62425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64AE4F-9FFB-46F7-9222-EFBFDAC4B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7017F9-6E22-48B5-B8EE-D067B61EB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68AD5-8261-48B6-97D8-9C43BB76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78E566-534A-403B-8A10-68EBEBD5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0C42C-28A1-4D4C-A14C-A041C2C0D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2D929B-8CA4-4966-A8F5-7B414DD1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1F7A50-A185-4E68-AAFE-5A048E77C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9F2DB9-0B4E-4DDA-8FE9-8F79253C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485878-38B0-4A07-9FB2-53E052A2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AC9937-D6B3-4B84-8B0F-1AB84E95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203A27-8E3E-438D-80A7-5D6868BC9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784784-A02A-4F4D-AE9D-7E056BD0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EC5CF3-A10F-437C-B5F8-69010FC3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492D9C-E21E-4CB3-A09D-575D339A6C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c610590484702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29F68F-7BEC-4A20-BEAE-CADAADB688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b18adadf8d4fdc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DC6D10-EAE4-44A0-92D5-3B3B410A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54CA9D-A34F-4339-B0E6-E4676B93B31F}"/>
              </a:ext>
            </a:extLst>
            <a:hlinkClick xmlns:a="http://schemas.openxmlformats.org/drawingml/2006/main" xmlns:r="http://schemas.openxmlformats.org/officeDocument/2006/relationships" r:id="rId3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991C1B-5A45-4277-A8EB-06FB57F0E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94FADB-0950-4D18-AC04-1E2D0301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11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A6FBC9-35C0-46B4-A7EF-7E465BFE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FCE206-C242-44F2-9DCF-540CBB19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88717D-CFF2-406F-80ED-A683FF974094}"/>
              </a:ext>
            </a:extLst>
            <a:hlinkClick xmlns:a="http://schemas.openxmlformats.org/drawingml/2006/main" xmlns:r="http://schemas.openxmlformats.org/officeDocument/2006/relationships" r:id="rId4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0508159-9B23-4DE7-BD86-EA973C67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19BB5AE-EE14-4649-9948-906F55FC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There’s more to explore in the portal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06BDB28-36E2-4B0E-9F73-445AD786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Lessons and activities for different starting points</a:t>
            </a:r>
          </a:p>
        </p:txBody>
      </p:sp>
      <p:pic>
        <p:nvPic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1B99CD6-03FD-46EF-BC4D-976A78D766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2ce1bf8a9c4a2b"/>
          <a:srcRect xmlns:a="http://schemas.openxmlformats.org/drawingml/2006/main" l="5032" t="29087" r="66809" b="38213"/>
          <a:stretch xmlns:a="http://schemas.openxmlformats.org/drawingml/2006/main"/>
        </p:blipFill>
        <p:spPr>
          <a:xfrm xmlns:a="http://schemas.openxmlformats.org/drawingml/2006/main">
            <a:off x="2663190" y="2738438"/>
            <a:ext cx="3167063" cy="2171700"/>
          </a:xfrm>
          <a:prstGeom xmlns:a="http://schemas.openxmlformats.org/drawingml/2006/main" prst="rect">
            <a:avLst/>
          </a:prstGeom>
        </p:spPr>
      </p:pic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CFD124B-3AFE-4BDC-AA3A-5A040AFA39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d07a3a48d648c4"/>
          <a:srcRect xmlns:a="http://schemas.openxmlformats.org/drawingml/2006/main" l="35118" t="28707" r="36510" b="38213"/>
          <a:stretch xmlns:a="http://schemas.openxmlformats.org/drawingml/2006/main"/>
        </p:blipFill>
        <p:spPr>
          <a:xfrm xmlns:a="http://schemas.openxmlformats.org/drawingml/2006/main">
            <a:off x="6210300" y="2738438"/>
            <a:ext cx="3167063" cy="2171700"/>
          </a:xfrm>
          <a:prstGeom xmlns:a="http://schemas.openxmlformats.org/drawingml/2006/main" prst="rect">
            <a:avLst/>
          </a:prstGeom>
        </p:spPr>
      </p:pic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2ACAF71-612B-4A51-9898-C99200D00D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77a42da41e4507"/>
          <a:srcRect xmlns:a="http://schemas.openxmlformats.org/drawingml/2006/main" l="65632" t="30418" r="5675" b="38213"/>
          <a:stretch xmlns:a="http://schemas.openxmlformats.org/drawingml/2006/main"/>
        </p:blipFill>
        <p:spPr>
          <a:xfrm xmlns:a="http://schemas.openxmlformats.org/drawingml/2006/main">
            <a:off x="9757410" y="2738438"/>
            <a:ext cx="3167063" cy="21717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7A9A834-EB60-4CD0-B16D-5A8175C0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181600"/>
            <a:ext cx="316706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38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138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138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KS2 curriculum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69A2EBD-1574-4243-BAE5-176DBA37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5778818"/>
            <a:ext cx="3076575" cy="814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852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Explore genres and make music.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CDB660A-9C6B-42C0-AFFF-ECD37DAD4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181600"/>
            <a:ext cx="316706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38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138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138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Assembly packs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6CCA379-0921-4315-8867-9E29B896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778818"/>
            <a:ext cx="3076575" cy="814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852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Bring a theme to life through music.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014B38D-91A0-4566-A680-E69E5418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7410" y="5181600"/>
            <a:ext cx="3167063" cy="4071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38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138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2138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Activities and games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0F05B47-F4BF-4E7B-917A-C0A72D09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7410" y="5778818"/>
            <a:ext cx="3076575" cy="814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852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852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Find a new way to get learners playing.</a:t>
            </a:r>
          </a:p>
        </p:txBody>
      </p:sp>
      <p:pic>
        <p:nvPicPr>
          <p:cNvPr id="43" name="Open link" descr="Open https://digit-swipe.web.app">
            <a:hlinkClick xmlns:a="http://schemas.openxmlformats.org/drawingml/2006/main" xmlns:r="http://schemas.openxmlformats.org/officeDocument/2006/relationships" r:id="rId1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90918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2F5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FB30555-08EB-4A0E-AFF1-458FB24D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905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0707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B39355-7AF3-424B-A56D-53CA0E5E48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33811bdc8e4fa0"/>
          <a:stretch xmlns:a="http://schemas.openxmlformats.org/drawingml/2006/main"/>
        </p:blipFill>
        <p:spPr>
          <a:xfrm xmlns:a="http://schemas.openxmlformats.org/drawingml/2006/main">
            <a:off x="209550" y="301299"/>
            <a:ext cx="1495425" cy="23560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9B41B8-8FD2-4D03-980F-2B39101C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" y="647700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Teaching Portal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783B4-6C9D-4F62-ABFE-CC61B71E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028700"/>
            <a:ext cx="1524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8715F-5BF6-4A54-B42E-62E612CCC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2573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Resources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0827B2-888E-40D6-84A4-8135AEB2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7715250"/>
            <a:ext cx="1571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BEC7D3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BEC7D3"/>
                </a:solidFill>
                <a:latin typeface="Inter"/>
                <a:ea typeface="Inter"/>
                <a:cs typeface="Inter"/>
              </a:rPr>
              <a:t>Taster experience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BA6CDC-C027-4CCF-830B-B5E837508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6200"/>
            <a:ext cx="131826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4C3F23-78A8-4480-88FD-2529F484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095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36078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536078"/>
                </a:solidFill>
                <a:latin typeface="Inter"/>
                <a:ea typeface="Inter"/>
                <a:cs typeface="Inter"/>
              </a:rPr>
              <a:t>Resources   ›   Free taster   ›   Ode to Joy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B3848F-C8DA-43E1-827C-64444320D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600075"/>
            <a:ext cx="13182600" cy="504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5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AD72A4-31FF-4251-9493-EF034378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5025" y="695325"/>
            <a:ext cx="1485900" cy="314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7D5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284467-936E-4E78-AC41-E346862A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762000"/>
            <a:ext cx="1333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Portal preview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68473B-1899-4C0A-B1DE-B451E4BEE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77152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45556D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45556D"/>
                </a:solidFill>
                <a:latin typeface="Inter"/>
                <a:ea typeface="Inter"/>
                <a:cs typeface="Inter"/>
              </a:rPr>
              <a:t>Ode to Joy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FB9AD5-D5A4-4D8B-BA28-B8028A80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704850"/>
            <a:ext cx="15621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1FE856-9EFA-423B-A632-94CFCB4C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771525"/>
            <a:ext cx="1381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Student locks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C3F89-8518-4672-9331-DF7D12D81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704850"/>
            <a:ext cx="12668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5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EE4965-1E8F-4AAF-B33C-CCC864E3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7715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65758B"/>
                </a:solidFill>
                <a:latin typeface="Inter"/>
                <a:ea typeface="Inter"/>
                <a:cs typeface="Inter"/>
              </a:rPr>
              <a:t>Lock class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FE63D-E37C-4036-91BA-9FA82295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72925" y="771525"/>
            <a:ext cx="1190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0 connected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B50B4B-BB0A-4740-A6DE-BE9603D2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704850"/>
            <a:ext cx="17621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E7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4ABB36-17D4-4397-A14B-740CB66A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771525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9B3848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9B3848"/>
                </a:solidFill>
                <a:latin typeface="Inter"/>
                <a:ea typeface="Inter"/>
                <a:cs typeface="Inter"/>
              </a:rPr>
              <a:t>End Live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896BF8-3C69-42B6-9953-405097B5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1181100"/>
            <a:ext cx="13182600" cy="6724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A27B92-D473-486F-8A7E-C67EFA9D57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ef151941e46c9"/>
          <a:srcRect xmlns:a="http://schemas.openxmlformats.org/drawingml/2006/main" l="36047" t="0" r="360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287500" y="1200150"/>
            <a:ext cx="857250" cy="6686550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96D319-1091-435D-B1AC-5A4FA3C0CA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19d13c76f34ccf"/>
          <a:stretch xmlns:a="http://schemas.openxmlformats.org/drawingml/2006/main"/>
        </p:blipFill>
        <p:spPr>
          <a:xfrm xmlns:a="http://schemas.openxmlformats.org/drawingml/2006/main">
            <a:off x="14535150" y="7315200"/>
            <a:ext cx="361950" cy="36195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251EF9-3797-47D7-A49B-9ACA35839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7981950"/>
            <a:ext cx="131826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3E9214-6655-4499-8181-7C9289C72C00}"/>
              </a:ext>
            </a:extLst>
            <a:hlinkClick xmlns:a="http://schemas.openxmlformats.org/drawingml/2006/main" xmlns:r="http://schemas.openxmlformats.org/officeDocument/2006/relationships" r:id="rId7" action="ppaction://hlinksldjump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8086725"/>
            <a:ext cx="12192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AD29533-38EE-4B8A-9CC9-91116494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815340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Previous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A9ADA9-E157-4B28-9FB3-F895DA7B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12 / 12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3403B2-D1EE-4416-B28C-F8966882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3F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6DCFF0E-E42F-4435-B897-833F1F0EB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8153400"/>
            <a:ext cx="15525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2863DD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2863DD"/>
                </a:solidFill>
                <a:latin typeface="Inter"/>
                <a:ea typeface="Inter"/>
                <a:cs typeface="Inter"/>
              </a:rPr>
              <a:t>Open Swipe App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CADDE67-6D06-43F7-A72F-17741ECD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086725"/>
            <a:ext cx="1190625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35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5AC539-2BB8-457D-BF19-9D2F5AE6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8153400"/>
            <a:ext cx="76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Next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90E3669-D16C-49BE-BD0F-8C20500D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1625441"/>
            <a:ext cx="10351770" cy="7058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3420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3420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Six months to try it with your school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F5BBCC1-C1F4-4730-ABA6-A57F0E91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7081838"/>
            <a:ext cx="10351770" cy="434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568" b="0">
                <a:solidFill>
                  <a:srgbClr val="65758B"/>
                </a:solidFill>
                <a:latin typeface="Inter"/>
                <a:ea typeface="Inter"/>
                <a:cs typeface="Inter"/>
              </a:defRPr>
            </a:pPr>
            <a:r>
              <a:rPr sz="1568" b="0">
                <a:solidFill>
                  <a:srgbClr val="65758B"/>
                </a:solidFill>
                <a:latin typeface="Inter"/>
                <a:ea typeface="Inter"/>
                <a:cs typeface="Inter"/>
              </a:rPr>
              <a:t>Whole-school access, supported from the start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146FA9E-4794-4AE4-AB43-050D6E4A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2629853"/>
            <a:ext cx="10315575" cy="10406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5700" b="1">
                <a:solidFill>
                  <a:srgbClr val="1C35C0"/>
                </a:solidFill>
                <a:latin typeface="Inter"/>
                <a:ea typeface="Inter"/>
                <a:cs typeface="Inter"/>
              </a:defRPr>
            </a:pPr>
            <a:r>
              <a:rPr sz="5700" b="1">
                <a:solidFill>
                  <a:srgbClr val="1C35C0"/>
                </a:solidFill>
                <a:latin typeface="Inter"/>
                <a:ea typeface="Inter"/>
                <a:cs typeface="Inter"/>
              </a:rPr>
              <a:t>£295 + VAT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31851C8-DB3E-4881-841F-FFD7A5C7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3932873"/>
            <a:ext cx="9953625" cy="8596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708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708" b="1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708" b="1">
                <a:solidFill>
                  <a:srgbClr val="161A22"/>
                </a:solidFill>
                <a:latin typeface="Inter"/>
                <a:ea typeface="Inter"/>
                <a:cs typeface="Inter"/>
              </a:rPr>
              <a:t>Six months of full-platform access for your whole school.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E40B4FE-4C77-4B7C-AF62-34362AA7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4982527"/>
            <a:ext cx="9953625" cy="678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138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2138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2138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Supported onboarding and practical implementation guidance.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F09648F-CE46-4B7F-8504-AF9E21B4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6059329"/>
            <a:ext cx="4252913" cy="488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411A877-A8CC-4CCE-BC75-CF94E456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6068" y="6167914"/>
            <a:ext cx="3927157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639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Explore the school offer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8ED487E-9E57-431C-81EA-45AF401C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6059329"/>
            <a:ext cx="4252913" cy="48863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35C0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B8E05A2-F282-4801-A24D-57F9A2BB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9028" y="6167914"/>
            <a:ext cx="3927157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639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639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Ask us about a demo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AF2CCFA-4AE4-4FBA-8145-CE708C90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3190" y="6719888"/>
            <a:ext cx="9048750" cy="253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354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1354" b="0">
                <a:solidFill>
                  <a:srgbClr val="161A22"/>
                </a:solidFill>
                <a:latin typeface="Inter"/>
                <a:ea typeface="Inter"/>
                <a:cs typeface="Inter"/>
              </a:defRPr>
            </a:pPr>
            <a:r>
              <a:rPr sz="1354" b="0">
                <a:solidFill>
                  <a:srgbClr val="161A22"/>
                </a:solidFill>
                <a:latin typeface="Inter"/>
                <a:ea typeface="Inter"/>
                <a:cs typeface="Inter"/>
              </a:rPr>
              <a:t>Six months from purchase.</a:t>
            </a:r>
          </a:p>
        </p:txBody>
      </p:sp>
      <p:pic>
        <p:nvPicPr>
          <p:cNvPr id="42" name="Open link" descr="Open https://digit-swipe.web.app">
            <a:hlinkClick xmlns:a="http://schemas.openxmlformats.org/drawingml/2006/main" xmlns:r="http://schemas.openxmlformats.org/officeDocument/2006/relationships" r:id="rId1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2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8067675" y="8086725"/>
            <a:ext cx="1733550" cy="304800"/>
          </a:xfrm>
          <a:prstGeom xmlns:a="http://schemas.openxmlformats.org/drawingml/2006/main" prst="rect">
            <a:avLst/>
          </a:prstGeom>
        </p:spPr>
      </p:pic>
      <p:pic>
        <p:nvPicPr>
          <p:cNvPr id="43" name="Open link" descr="Open https://www.digitmusic.co.uk/whole-school-intro-offer/">
            <a:hlinkClick xmlns:a="http://schemas.openxmlformats.org/drawingml/2006/main" xmlns:r="http://schemas.openxmlformats.org/officeDocument/2006/relationships" r:id="rId3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2663190" y="6059329"/>
            <a:ext cx="4252912" cy="488632"/>
          </a:xfrm>
          <a:prstGeom xmlns:a="http://schemas.openxmlformats.org/drawingml/2006/main" prst="rect">
            <a:avLst/>
          </a:prstGeom>
        </p:spPr>
      </p:pic>
      <p:pic>
        <p:nvPicPr>
          <p:cNvPr id="44" name="Open link" descr="Open https://www.digitmusic.co.uk/whole-school-intro-offer/">
            <a:hlinkClick xmlns:a="http://schemas.openxmlformats.org/drawingml/2006/main" xmlns:r="http://schemas.openxmlformats.org/officeDocument/2006/relationships" r:id="rId5"/>
          </p:cNvPr>
          <p:cNvPicPr/>
          <p:nvPr/>
        </p:nvPicPr>
        <p:blipFill>
          <a:blip xmlns:a="http://schemas.openxmlformats.org/drawingml/2006/main" xmlns:r="http://schemas.openxmlformats.org/officeDocument/2006/relationships" r:embed="rId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7296150" y="6059329"/>
            <a:ext cx="4252912" cy="48863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3976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2026-10-15T12:45:20.4440000Z</dcterms:created>
  <dcterms:modified xsi:type="dcterms:W3CDTF">2026-10-15T12:45:20.4440000Z</dcterms:modified>
</coreProperties>
</file>